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4" r:id="rId10"/>
    <p:sldId id="265" r:id="rId11"/>
    <p:sldId id="266" r:id="rId12"/>
    <p:sldId id="269" r:id="rId13"/>
    <p:sldId id="295" r:id="rId14"/>
    <p:sldId id="296" r:id="rId15"/>
    <p:sldId id="271" r:id="rId16"/>
    <p:sldId id="292" r:id="rId17"/>
    <p:sldId id="29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3" r:id="rId30"/>
    <p:sldId id="285" r:id="rId31"/>
    <p:sldId id="286" r:id="rId32"/>
    <p:sldId id="287" r:id="rId33"/>
    <p:sldId id="289" r:id="rId34"/>
    <p:sldId id="29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66"/>
    <a:srgbClr val="66FFFF"/>
    <a:srgbClr val="008000"/>
    <a:srgbClr val="000099"/>
    <a:srgbClr val="A50021"/>
    <a:srgbClr val="0000F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88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8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6E09-CBD3-444F-B14C-97FDE8D2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CDBA-C31E-4B99-92E5-2D61B20E4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C4C2-2860-4952-A551-83E228513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F856-41DE-4519-905C-DAF1C8C49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808-FED4-4394-94FD-A61982E88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1FFF-601F-4DDE-B932-69BAAE82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74AB-BB2E-4F91-8D35-3E81CF2A9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7928-0493-4115-B0C3-AD94FD574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69CA-58B6-4B41-90DC-8C7E5A4D8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D8A67-4DDE-4831-839B-5DE14CA3E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56FD-07D2-4CB8-929F-B5DFD91BB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78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8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78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241223B-8F1F-467B-B1D2-E9F9EAC17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wallpaper4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696075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>
                <a:solidFill>
                  <a:srgbClr val="66FFFF"/>
                </a:solidFill>
              </a:rPr>
              <a:t>Эти забавные животные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i="1" smtClean="0"/>
              <a:t>«Ежата»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2292" name="Picture 4" descr="animals_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12875"/>
            <a:ext cx="72009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sz="9600" b="1" smtClean="0">
              <a:solidFill>
                <a:srgbClr val="CCFFFF"/>
              </a:solidFill>
            </a:endParaRP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900113" y="1052513"/>
            <a:ext cx="7632700" cy="43926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"/>
                <a:cs typeface="Arial"/>
              </a:rPr>
              <a:t>Разминка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-468313" y="549275"/>
            <a:ext cx="9612313" cy="4608513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smtClean="0"/>
              <a:t>1 тур</a:t>
            </a:r>
            <a:r>
              <a:rPr lang="ru-RU" sz="8800" b="1" i="1" smtClean="0"/>
              <a:t/>
            </a:r>
            <a:br>
              <a:rPr lang="ru-RU" sz="8800" b="1" i="1" smtClean="0"/>
            </a:br>
            <a:r>
              <a:rPr lang="ru-RU" sz="8800" b="1" i="1" smtClean="0"/>
              <a:t/>
            </a:r>
            <a:br>
              <a:rPr lang="ru-RU" sz="8800" b="1" i="1" smtClean="0"/>
            </a:br>
            <a:r>
              <a:rPr lang="ru-RU" sz="6000" b="1" i="1" smtClean="0"/>
              <a:t>«Братья наши меньшие»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99FF66"/>
                </a:solidFill>
              </a:rPr>
              <a:t>Какое из этих животных живёт только в Африке: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Слон</a:t>
            </a:r>
          </a:p>
          <a:p>
            <a:pPr algn="ctr" eaLnBrk="1" hangingPunct="1">
              <a:defRPr/>
            </a:pPr>
            <a:r>
              <a:rPr lang="ru-RU" sz="4000" smtClean="0"/>
              <a:t>Зебра</a:t>
            </a:r>
          </a:p>
          <a:p>
            <a:pPr algn="ctr" eaLnBrk="1" hangingPunct="1">
              <a:defRPr/>
            </a:pPr>
            <a:r>
              <a:rPr lang="ru-RU" sz="4000" smtClean="0"/>
              <a:t>Верблюд</a:t>
            </a:r>
          </a:p>
          <a:p>
            <a:pPr algn="ctr" eaLnBrk="1" hangingPunct="1">
              <a:defRPr/>
            </a:pPr>
            <a:r>
              <a:rPr lang="ru-RU" sz="4000" smtClean="0"/>
              <a:t>Носорог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827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99FF66"/>
                </a:solidFill>
              </a:rPr>
              <a:t>Какое из этих животных расселилось по всему свету?</a:t>
            </a:r>
            <a:br>
              <a:rPr lang="ru-RU" sz="4000" smtClean="0">
                <a:solidFill>
                  <a:srgbClr val="99FF66"/>
                </a:solidFill>
              </a:rPr>
            </a:br>
            <a:endParaRPr lang="ru-RU" sz="4000" smtClean="0">
              <a:solidFill>
                <a:srgbClr val="99FF66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Носорог</a:t>
            </a:r>
          </a:p>
          <a:p>
            <a:pPr algn="ctr" eaLnBrk="1" hangingPunct="1">
              <a:defRPr/>
            </a:pPr>
            <a:r>
              <a:rPr lang="ru-RU" sz="4000" smtClean="0"/>
              <a:t>Собака </a:t>
            </a:r>
          </a:p>
          <a:p>
            <a:pPr algn="ctr" eaLnBrk="1" hangingPunct="1">
              <a:defRPr/>
            </a:pPr>
            <a:r>
              <a:rPr lang="ru-RU" sz="4000" smtClean="0"/>
              <a:t>Енот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022850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smtClean="0"/>
              <a:t>2 тур</a:t>
            </a:r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9600" b="1" smtClean="0"/>
              <a:t>Филворды</a:t>
            </a:r>
            <a:r>
              <a:rPr lang="ru-RU" sz="960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0350"/>
            <a:ext cx="8229600" cy="62642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mtClean="0"/>
              <a:t>У порога плачет, коготки прячет. Тихо в комнату войдет замурлычет, запоет– красный цвет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mtClean="0"/>
              <a:t>Он шерстью своей одевает людей– зелёный цвет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mtClean="0"/>
              <a:t>Пяточком в землю копаюсь. в грязной луже купаюсь-  синий цвет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mtClean="0"/>
              <a:t>Я – лучший сторож дома и с детства всем знакома – жёлтый цвет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8675688" cy="59769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mtClean="0"/>
              <a:t>Меня оседлают, И я бегу, но также и грузы возить я могу– Оранжевый цвет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mtClean="0"/>
              <a:t>«Ме» да «ме», а сама себе на уме –  цвет голубой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mtClean="0"/>
              <a:t> На мне люди ездят и возят поклажу. В пустыне безводной могу идти даже </a:t>
            </a:r>
            <a:r>
              <a:rPr lang="ru-RU" b="1" smtClean="0"/>
              <a:t>-</a:t>
            </a:r>
            <a:r>
              <a:rPr lang="ru-RU" smtClean="0"/>
              <a:t>  фиолетовый цвет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mtClean="0"/>
              <a:t>Назовите вы легко, кто дает молоко – коричневый цвет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13787" cy="5743575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smtClean="0"/>
              <a:t>3 тур</a:t>
            </a:r>
            <a:r>
              <a:rPr lang="ru-RU" sz="8000" b="1" i="1" smtClean="0"/>
              <a:t/>
            </a:r>
            <a:br>
              <a:rPr lang="ru-RU" sz="8000" b="1" i="1" smtClean="0"/>
            </a:br>
            <a:r>
              <a:rPr lang="ru-RU" sz="8000" b="1" i="1" smtClean="0"/>
              <a:t/>
            </a:r>
            <a:br>
              <a:rPr lang="ru-RU" sz="8000" b="1" i="1" smtClean="0"/>
            </a:br>
            <a:r>
              <a:rPr lang="ru-RU" b="1" i="1" smtClean="0"/>
              <a:t> </a:t>
            </a:r>
            <a:r>
              <a:rPr lang="ru-RU" sz="6000" b="1" i="1" smtClean="0"/>
              <a:t>«Самые необыкновенные животные»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белая ак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843213" y="5661025"/>
            <a:ext cx="6300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latin typeface="Algerian" pitchFamily="82" charset="0"/>
              </a:rPr>
              <a:t>Белая акула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989138"/>
            <a:ext cx="8820150" cy="28082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smtClean="0">
                <a:solidFill>
                  <a:srgbClr val="FFFF00"/>
                </a:solidFill>
              </a:rPr>
              <a:t>Живут с нами рядом на нашей планете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Слоны, носороги, жирафы, медведи.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Мы люди – земляне. Животные тоже.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Но как друг на друга мы все не похожи.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/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Много животных есть, птиц, насекомых,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Много знакомых нам и незнакомых.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Наша планета, планета живая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В целой вселенной одна лишь такая.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стриж-колючехв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084888" y="5589588"/>
            <a:ext cx="2684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00FF"/>
                </a:solidFill>
                <a:latin typeface="Algerian" pitchFamily="82" charset="0"/>
              </a:rPr>
              <a:t>Стриж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63575" y="179388"/>
            <a:ext cx="9123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FF"/>
                </a:solidFill>
              </a:rPr>
              <a:t>Скорость его полёта может достигать 170 км</a:t>
            </a:r>
            <a:r>
              <a:rPr lang="en-US" sz="3200">
                <a:solidFill>
                  <a:srgbClr val="0000FF"/>
                </a:solidFill>
              </a:rPr>
              <a:t>/x</a:t>
            </a:r>
            <a:r>
              <a:rPr lang="ru-RU" sz="3200">
                <a:solidFill>
                  <a:srgbClr val="0000FF"/>
                </a:solidFill>
              </a:rPr>
              <a:t>;</a:t>
            </a:r>
          </a:p>
          <a:p>
            <a:r>
              <a:rPr lang="ru-RU" sz="3200">
                <a:solidFill>
                  <a:srgbClr val="0000FF"/>
                </a:solidFill>
              </a:rPr>
              <a:t>За сутки может пролететь 900 км.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гепа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8313" y="549275"/>
            <a:ext cx="2392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99"/>
                </a:solidFill>
                <a:latin typeface="Algerian" pitchFamily="82" charset="0"/>
              </a:rPr>
              <a:t>Гепард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79388" y="3933825"/>
            <a:ext cx="9598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99"/>
                </a:solidFill>
              </a:rPr>
              <a:t>Скорость до 112 км</a:t>
            </a:r>
            <a:r>
              <a:rPr lang="en-US" sz="3200">
                <a:solidFill>
                  <a:srgbClr val="000099"/>
                </a:solidFill>
              </a:rPr>
              <a:t>/</a:t>
            </a:r>
            <a:r>
              <a:rPr lang="ru-RU" sz="3200">
                <a:solidFill>
                  <a:srgbClr val="000099"/>
                </a:solidFill>
              </a:rPr>
              <a:t>ч, но лишь на</a:t>
            </a:r>
            <a:r>
              <a:rPr lang="ru-RU" sz="4000">
                <a:solidFill>
                  <a:srgbClr val="000099"/>
                </a:solidFill>
              </a:rPr>
              <a:t> </a:t>
            </a:r>
            <a:r>
              <a:rPr lang="ru-RU" sz="3200">
                <a:solidFill>
                  <a:srgbClr val="000099"/>
                </a:solidFill>
              </a:rPr>
              <a:t>отрезках</a:t>
            </a:r>
          </a:p>
          <a:p>
            <a:r>
              <a:rPr lang="ru-RU" sz="3200">
                <a:solidFill>
                  <a:srgbClr val="000099"/>
                </a:solidFill>
              </a:rPr>
              <a:t>Не более 400 м., после короткой погони им приходится останавливаться, чтобы остыть и</a:t>
            </a:r>
            <a:r>
              <a:rPr lang="ru-RU" sz="4000">
                <a:solidFill>
                  <a:srgbClr val="000099"/>
                </a:solidFill>
              </a:rPr>
              <a:t> </a:t>
            </a:r>
            <a:r>
              <a:rPr lang="ru-RU" sz="3200">
                <a:solidFill>
                  <a:srgbClr val="000099"/>
                </a:solidFill>
              </a:rPr>
              <a:t>перевести дух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голубой к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7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940425" y="476250"/>
            <a:ext cx="2735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latin typeface="Algerian" pitchFamily="82" charset="0"/>
              </a:rPr>
              <a:t>Кит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03213" y="5084763"/>
            <a:ext cx="81168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Своими размерами он превосходит даже </a:t>
            </a:r>
          </a:p>
          <a:p>
            <a:r>
              <a:rPr lang="ru-RU" sz="3200"/>
              <a:t>Динозавров. Его длина в среднем </a:t>
            </a:r>
          </a:p>
          <a:p>
            <a:r>
              <a:rPr lang="ru-RU" sz="3200"/>
              <a:t>составляет 80 м, а вес 122 тонны.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моск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9144000" cy="726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2214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8000"/>
                </a:solidFill>
                <a:latin typeface="Algerian" pitchFamily="82" charset="0"/>
              </a:rPr>
              <a:t>Комар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127333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8000"/>
                </a:solidFill>
              </a:rPr>
              <a:t>За всю историю человечества комары и</a:t>
            </a:r>
          </a:p>
          <a:p>
            <a:r>
              <a:rPr lang="ru-RU" sz="3200" b="1" i="1">
                <a:solidFill>
                  <a:srgbClr val="008000"/>
                </a:solidFill>
              </a:rPr>
              <a:t> москиты явились </a:t>
            </a:r>
          </a:p>
          <a:p>
            <a:r>
              <a:rPr lang="ru-RU" sz="3200" b="1" i="1">
                <a:solidFill>
                  <a:srgbClr val="008000"/>
                </a:solidFill>
              </a:rPr>
              <a:t>причиной половины всех смертей людей: </a:t>
            </a:r>
          </a:p>
          <a:p>
            <a:r>
              <a:rPr lang="ru-RU" sz="3200" b="1" i="1">
                <a:solidFill>
                  <a:srgbClr val="008000"/>
                </a:solidFill>
              </a:rPr>
              <a:t>они являются переносчиками</a:t>
            </a:r>
          </a:p>
          <a:p>
            <a:r>
              <a:rPr lang="ru-RU" sz="3200" b="1" i="1">
                <a:solidFill>
                  <a:srgbClr val="008000"/>
                </a:solidFill>
              </a:rPr>
              <a:t>таких страшных болезней,</a:t>
            </a:r>
          </a:p>
          <a:p>
            <a:r>
              <a:rPr lang="ru-RU" b="1" i="1">
                <a:solidFill>
                  <a:srgbClr val="008000"/>
                </a:solidFill>
              </a:rPr>
              <a:t> </a:t>
            </a:r>
            <a:r>
              <a:rPr lang="ru-RU" sz="3200" b="1" i="1">
                <a:solidFill>
                  <a:srgbClr val="008000"/>
                </a:solidFill>
              </a:rPr>
              <a:t>как желая лихорадка и малярия</a:t>
            </a:r>
            <a:r>
              <a:rPr lang="ru-RU" sz="320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nvd64h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419475" y="0"/>
            <a:ext cx="1801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Algerian" pitchFamily="82" charset="0"/>
              </a:rPr>
              <a:t>Слон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кра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372225" y="188913"/>
            <a:ext cx="253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Algerian" pitchFamily="82" charset="0"/>
              </a:rPr>
              <a:t>Крачка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0" y="3213100"/>
            <a:ext cx="621188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Ежегодно они совершают из Арктики в Антарктику и обратно </a:t>
            </a:r>
          </a:p>
          <a:p>
            <a:r>
              <a:rPr lang="ru-RU" sz="2000" b="1" i="1"/>
              <a:t>путешествия длиной в 38400км. Летом крачки размножаются в </a:t>
            </a:r>
          </a:p>
          <a:p>
            <a:r>
              <a:rPr lang="ru-RU" sz="2000" b="1" i="1"/>
              <a:t>Арктике. Затем они совершают перелёт через весь Земной шар в </a:t>
            </a:r>
          </a:p>
          <a:p>
            <a:r>
              <a:rPr lang="ru-RU" sz="2000" b="1" i="1"/>
              <a:t>Антарктику, где их снова ждет лето. Возможно, это вызвано тем, </a:t>
            </a:r>
          </a:p>
          <a:p>
            <a:r>
              <a:rPr lang="ru-RU" sz="2000" b="1" i="1"/>
              <a:t>что требующийся им корм в изобилии встречается в полярных </a:t>
            </a:r>
          </a:p>
          <a:p>
            <a:r>
              <a:rPr lang="ru-RU" sz="2000" b="1" i="1"/>
              <a:t>областях только в летний период.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443663" y="5373688"/>
            <a:ext cx="1817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99FF66"/>
                </a:solidFill>
                <a:latin typeface="Algerian" pitchFamily="82" charset="0"/>
              </a:rPr>
              <a:t>Питон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900113" y="90488"/>
            <a:ext cx="80740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</a:rPr>
              <a:t>В редких случаях достигает 10 метров,</a:t>
            </a:r>
          </a:p>
          <a:p>
            <a:r>
              <a:rPr lang="ru-RU" sz="2800">
                <a:solidFill>
                  <a:srgbClr val="FFFF00"/>
                </a:solidFill>
              </a:rPr>
              <a:t>Как правило, её длина составляет 5 – 6 метров</a:t>
            </a:r>
          </a:p>
          <a:p>
            <a:r>
              <a:rPr lang="ru-RU" sz="2800">
                <a:solidFill>
                  <a:srgbClr val="FFFF00"/>
                </a:solidFill>
              </a:rPr>
              <a:t>Масса до 120 кг.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trau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08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500563" y="188913"/>
            <a:ext cx="273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A50021"/>
                </a:solidFill>
                <a:latin typeface="Algerian" pitchFamily="82" charset="0"/>
              </a:rPr>
              <a:t>Страус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692275" y="5805488"/>
            <a:ext cx="5364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990000"/>
                </a:solidFill>
              </a:rPr>
              <a:t>скорость бега до 72км/ч</a:t>
            </a:r>
            <a:r>
              <a:rPr lang="ru-RU" sz="3200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mg_5040_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68313" y="5013325"/>
            <a:ext cx="27590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0099"/>
                </a:solidFill>
                <a:latin typeface="Algerian" pitchFamily="82" charset="0"/>
              </a:rPr>
              <a:t>Кенгуру</a:t>
            </a:r>
          </a:p>
          <a:p>
            <a:endParaRPr lang="ru-RU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3276600" y="4941888"/>
            <a:ext cx="54213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прыжок от 6 – 9 метров,</a:t>
            </a:r>
            <a:r>
              <a:rPr lang="ru-RU" b="1" i="1"/>
              <a:t> </a:t>
            </a:r>
            <a:r>
              <a:rPr lang="ru-RU" sz="2800" b="1" i="1"/>
              <a:t>иногда до 12, </a:t>
            </a:r>
          </a:p>
          <a:p>
            <a:r>
              <a:rPr lang="ru-RU" sz="2800" b="1" i="1"/>
              <a:t>скорость до 50 км</a:t>
            </a:r>
            <a:r>
              <a:rPr lang="en-US" sz="2800" b="1" i="1"/>
              <a:t>/</a:t>
            </a:r>
            <a:r>
              <a:rPr lang="ru-RU" sz="2800" b="1" i="1"/>
              <a:t>ч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59250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smtClean="0"/>
              <a:t>4 тур</a:t>
            </a:r>
            <a:br>
              <a:rPr lang="ru-RU" sz="8000" b="1" smtClean="0"/>
            </a:br>
            <a:r>
              <a:rPr lang="ru-RU" sz="8000" b="1" smtClean="0"/>
              <a:t/>
            </a:r>
            <a:br>
              <a:rPr lang="ru-RU" sz="8000" b="1" smtClean="0"/>
            </a:br>
            <a:r>
              <a:rPr lang="ru-RU" sz="6000" b="1" i="1" smtClean="0"/>
              <a:t>«Собери пословицу»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8137525" cy="4032250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latin typeface="Algerian" pitchFamily="82" charset="0"/>
              </a:rPr>
              <a:t>Не барашек и не кот,</a:t>
            </a:r>
            <a:br>
              <a:rPr lang="ru-RU" i="1" smtClean="0">
                <a:latin typeface="Algerian" pitchFamily="82" charset="0"/>
              </a:rPr>
            </a:br>
            <a:r>
              <a:rPr lang="ru-RU" i="1" smtClean="0">
                <a:latin typeface="Algerian" pitchFamily="82" charset="0"/>
              </a:rPr>
              <a:t>Носит шубу круглый год.</a:t>
            </a:r>
            <a:br>
              <a:rPr lang="ru-RU" i="1" smtClean="0">
                <a:latin typeface="Algerian" pitchFamily="82" charset="0"/>
              </a:rPr>
            </a:br>
            <a:r>
              <a:rPr lang="ru-RU" i="1" smtClean="0">
                <a:latin typeface="Algerian" pitchFamily="82" charset="0"/>
              </a:rPr>
              <a:t>Шуба серая – для лета,</a:t>
            </a:r>
            <a:br>
              <a:rPr lang="ru-RU" i="1" smtClean="0">
                <a:latin typeface="Algerian" pitchFamily="82" charset="0"/>
              </a:rPr>
            </a:br>
            <a:r>
              <a:rPr lang="ru-RU" i="1" smtClean="0">
                <a:latin typeface="Algerian" pitchFamily="82" charset="0"/>
              </a:rPr>
              <a:t>Шуба для зимы – другого цветы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3943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4800" smtClean="0"/>
              <a:t>Волков бояться, и в лес не ходить.</a:t>
            </a:r>
            <a:br>
              <a:rPr lang="ru-RU" sz="4800" smtClean="0"/>
            </a:br>
            <a:endParaRPr lang="ru-RU" sz="480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4800" smtClean="0"/>
              <a:t>Глух как тетерев.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80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4800" smtClean="0"/>
              <a:t>Лиса живет хитростью, а заяц прыткостью.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4530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4000" smtClean="0"/>
              <a:t>За двумя зайцами погонишься, ни одного не поймаешь.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00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4000" smtClean="0"/>
              <a:t>Сколько волка не корми, все равно в лес смотрит.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00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4400" smtClean="0"/>
              <a:t>Белку ловить – ножки отбить</a:t>
            </a:r>
            <a:r>
              <a:rPr lang="ru-RU" sz="2800" smtClean="0"/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4400" smtClean="0"/>
              <a:t>Куда стадо, туда и овца.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ru-RU" sz="440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4400" smtClean="0"/>
              <a:t>Стар пес, да верно служит.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40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4800" smtClean="0"/>
              <a:t>Лиса семерых волков проведет.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95" name="Rectangle 5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31177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smtClean="0"/>
              <a:t>5 тур</a:t>
            </a:r>
            <a:br>
              <a:rPr lang="ru-RU" sz="6600" b="1" smtClean="0"/>
            </a:br>
            <a:r>
              <a:rPr lang="ru-RU" sz="6600" b="1" smtClean="0"/>
              <a:t>	«Загадочные животные»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8748713" cy="543877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400" smtClean="0"/>
              <a:t>Льдоша</a:t>
            </a:r>
            <a:r>
              <a:rPr lang="ru-RU" sz="4400" i="1" smtClean="0"/>
              <a:t> 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400" smtClean="0"/>
              <a:t>Соль 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400" smtClean="0"/>
              <a:t>Вайруме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400" smtClean="0"/>
              <a:t>Бокаса 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400" smtClean="0"/>
              <a:t>Девьедем 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400" smtClean="0"/>
              <a:t>Баобчак  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400" smtClean="0"/>
              <a:t>Шаугяль</a:t>
            </a:r>
            <a:endParaRPr lang="ru-RU" sz="4400" i="1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i="1" smtClean="0">
                <a:solidFill>
                  <a:schemeClr val="tx1"/>
                </a:solidFill>
              </a:rPr>
              <a:t>«Зайчата»</a:t>
            </a:r>
          </a:p>
        </p:txBody>
      </p:sp>
      <p:pic>
        <p:nvPicPr>
          <p:cNvPr id="6147" name="Picture 8" descr="зая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1063" y="1865313"/>
            <a:ext cx="3190875" cy="4000500"/>
          </a:xfrm>
        </p:spPr>
      </p:pic>
      <p:pic>
        <p:nvPicPr>
          <p:cNvPr id="6148" name="Picture 9" descr="vetton_ru_2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16113"/>
            <a:ext cx="4038600" cy="4033837"/>
          </a:xfrm>
        </p:spPr>
      </p:pic>
      <p:pic>
        <p:nvPicPr>
          <p:cNvPr id="6149" name="Picture 8" descr="зая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793875"/>
            <a:ext cx="31908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vetton_ru_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44675"/>
            <a:ext cx="40386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87191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latin typeface="Times New Roman" pitchFamily="18" charset="0"/>
              </a:rPr>
              <a:t>Мохнатенькая, усатенькая,</a:t>
            </a:r>
            <a:br>
              <a:rPr lang="ru-RU" sz="4800" b="1" i="1" smtClean="0">
                <a:latin typeface="Times New Roman" pitchFamily="18" charset="0"/>
              </a:rPr>
            </a:br>
            <a:r>
              <a:rPr lang="ru-RU" sz="4800" b="1" i="1" smtClean="0">
                <a:latin typeface="Times New Roman" pitchFamily="18" charset="0"/>
              </a:rPr>
              <a:t>Сядет – песенки поет.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i="1" smtClean="0"/>
              <a:t>«Котята»</a:t>
            </a:r>
          </a:p>
        </p:txBody>
      </p:sp>
      <p:pic>
        <p:nvPicPr>
          <p:cNvPr id="8195" name="Picture 7" descr="vetton_ru_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00213"/>
            <a:ext cx="4038600" cy="4392612"/>
          </a:xfrm>
        </p:spPr>
      </p:pic>
      <p:pic>
        <p:nvPicPr>
          <p:cNvPr id="8196" name="Picture 10" descr="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00213"/>
            <a:ext cx="4038600" cy="4249737"/>
          </a:xfrm>
        </p:spPr>
      </p:pic>
      <p:pic>
        <p:nvPicPr>
          <p:cNvPr id="8197" name="Picture 7" descr="vetton_ru_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44675"/>
            <a:ext cx="4038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1844675"/>
            <a:ext cx="40386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/>
              <a:t>На овчарку он похож.</a:t>
            </a:r>
            <a:br>
              <a:rPr lang="ru-RU" i="1" smtClean="0"/>
            </a:br>
            <a:r>
              <a:rPr lang="ru-RU" i="1" smtClean="0"/>
              <a:t>Что не зуб – то острый нож!</a:t>
            </a:r>
            <a:br>
              <a:rPr lang="ru-RU" i="1" smtClean="0"/>
            </a:br>
            <a:r>
              <a:rPr lang="ru-RU" i="1" smtClean="0"/>
              <a:t>Он бежит, оскалив пасть,</a:t>
            </a:r>
            <a:br>
              <a:rPr lang="ru-RU" i="1" smtClean="0"/>
            </a:br>
            <a:r>
              <a:rPr lang="ru-RU" i="1" smtClean="0"/>
              <a:t>На овцу готов напасть.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i="1" smtClean="0"/>
              <a:t>«Волчата»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DSC04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557338"/>
            <a:ext cx="40989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DSC042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557338"/>
            <a:ext cx="3960813" cy="4895850"/>
          </a:xfrm>
        </p:spPr>
      </p:pic>
      <p:pic>
        <p:nvPicPr>
          <p:cNvPr id="10246" name="Picture 4" descr="DSC04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1557338"/>
            <a:ext cx="40989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DSC042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9608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latin typeface="Times New Roman" pitchFamily="18" charset="0"/>
              </a:rPr>
              <a:t>Недотрога, весь в иголках</a:t>
            </a:r>
            <a:br>
              <a:rPr lang="ru-RU" sz="4000" i="1" smtClean="0">
                <a:latin typeface="Times New Roman" pitchFamily="18" charset="0"/>
              </a:rPr>
            </a:br>
            <a:r>
              <a:rPr lang="ru-RU" sz="4000" i="1" smtClean="0">
                <a:latin typeface="Times New Roman" pitchFamily="18" charset="0"/>
              </a:rPr>
              <a:t>Я живу в норе под елкой.</a:t>
            </a:r>
            <a:br>
              <a:rPr lang="ru-RU" sz="4000" i="1" smtClean="0">
                <a:latin typeface="Times New Roman" pitchFamily="18" charset="0"/>
              </a:rPr>
            </a:br>
            <a:r>
              <a:rPr lang="ru-RU" sz="4000" i="1" smtClean="0">
                <a:latin typeface="Times New Roman" pitchFamily="18" charset="0"/>
              </a:rPr>
              <a:t>Хоть открыты настежь двери.</a:t>
            </a:r>
            <a:br>
              <a:rPr lang="ru-RU" sz="4000" i="1" smtClean="0">
                <a:latin typeface="Times New Roman" pitchFamily="18" charset="0"/>
              </a:rPr>
            </a:br>
            <a:r>
              <a:rPr lang="ru-RU" sz="4000" i="1" smtClean="0">
                <a:latin typeface="Times New Roman" pitchFamily="18" charset="0"/>
              </a:rPr>
              <a:t>Но ко мне не входят звери.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199</TotalTime>
  <Words>453</Words>
  <Application>Microsoft Office PowerPoint</Application>
  <PresentationFormat>Экран (4:3)</PresentationFormat>
  <Paragraphs>96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Wingdings</vt:lpstr>
      <vt:lpstr>Calibri</vt:lpstr>
      <vt:lpstr>Algerian</vt:lpstr>
      <vt:lpstr>Times New Roman</vt:lpstr>
      <vt:lpstr>Лучи</vt:lpstr>
      <vt:lpstr>Слайд 1</vt:lpstr>
      <vt:lpstr>Живут с нами рядом на нашей планете Слоны, носороги, жирафы, медведи. Мы люди – земляне. Животные тоже. Но как друг на друга мы все не похожи.  Много животных есть, птиц, насекомых, Много знакомых нам и незнакомых. Наша планета, планета живая В целой вселенной одна лишь такая.</vt:lpstr>
      <vt:lpstr>Не барашек и не кот, Носит шубу круглый год. Шуба серая – для лета, Шуба для зимы – другого цветы</vt:lpstr>
      <vt:lpstr>«Зайчата»</vt:lpstr>
      <vt:lpstr>Мохнатенькая, усатенькая, Сядет – песенки поет.</vt:lpstr>
      <vt:lpstr>«Котята»</vt:lpstr>
      <vt:lpstr>На овчарку он похож. Что не зуб – то острый нож! Он бежит, оскалив пасть, На овцу готов напасть.</vt:lpstr>
      <vt:lpstr>«Волчата»</vt:lpstr>
      <vt:lpstr>Недотрога, весь в иголках Я живу в норе под елкой. Хоть открыты настежь двери. Но ко мне не входят звери.</vt:lpstr>
      <vt:lpstr>«Ежата»</vt:lpstr>
      <vt:lpstr>Слайд 11</vt:lpstr>
      <vt:lpstr>1 тур  «Братья наши меньшие»</vt:lpstr>
      <vt:lpstr>Какое из этих животных живёт только в Африке:</vt:lpstr>
      <vt:lpstr>Какое из этих животных расселилось по всему свету? </vt:lpstr>
      <vt:lpstr>2 тур   Филворды </vt:lpstr>
      <vt:lpstr>Слайд 16</vt:lpstr>
      <vt:lpstr>Слайд 17</vt:lpstr>
      <vt:lpstr>3 тур   «Самые необыкновенные животные»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4 тур  «Собери пословицу»</vt:lpstr>
      <vt:lpstr>   </vt:lpstr>
      <vt:lpstr>Слайд 31</vt:lpstr>
      <vt:lpstr>Слайд 32</vt:lpstr>
      <vt:lpstr>5 тур  «Загадочные животные» </vt:lpstr>
      <vt:lpstr>Слайд 34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Man</dc:creator>
  <cp:lastModifiedBy>Алексей</cp:lastModifiedBy>
  <cp:revision>17</cp:revision>
  <dcterms:created xsi:type="dcterms:W3CDTF">2009-11-27T16:36:27Z</dcterms:created>
  <dcterms:modified xsi:type="dcterms:W3CDTF">2013-12-01T08:22:17Z</dcterms:modified>
</cp:coreProperties>
</file>