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68" r:id="rId3"/>
    <p:sldId id="257" r:id="rId4"/>
    <p:sldId id="258" r:id="rId5"/>
    <p:sldId id="265" r:id="rId6"/>
    <p:sldId id="266" r:id="rId7"/>
    <p:sldId id="259" r:id="rId8"/>
    <p:sldId id="267" r:id="rId9"/>
    <p:sldId id="261" r:id="rId10"/>
    <p:sldId id="269" r:id="rId11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64" autoAdjust="0"/>
    <p:restoredTop sz="94660"/>
  </p:normalViewPr>
  <p:slideViewPr>
    <p:cSldViewPr>
      <p:cViewPr varScale="1">
        <p:scale>
          <a:sx n="62" d="100"/>
          <a:sy n="62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08192-868B-4757-B4EB-34109A66526D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18A2C-522D-4A69-9C9D-F1FA310398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128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Гагарин</a:t>
            </a:r>
          </a:p>
          <a:p>
            <a:r>
              <a:rPr lang="ru-RU" dirty="0" smtClean="0"/>
              <a:t> Юрий Алексеевич </a:t>
            </a:r>
          </a:p>
          <a:p>
            <a:endParaRPr lang="ru-RU" dirty="0" smtClean="0"/>
          </a:p>
          <a:p>
            <a:r>
              <a:rPr lang="ru-RU" dirty="0" smtClean="0"/>
              <a:t>родился: 9 марта 1934, </a:t>
            </a:r>
            <a:r>
              <a:rPr lang="ru-RU" dirty="0" err="1" smtClean="0"/>
              <a:t>Клушино</a:t>
            </a:r>
            <a:r>
              <a:rPr lang="ru-RU" dirty="0" smtClean="0"/>
              <a:t>, </a:t>
            </a:r>
            <a:r>
              <a:rPr lang="ru-RU" dirty="0" err="1" smtClean="0"/>
              <a:t>Гжатский</a:t>
            </a:r>
            <a:r>
              <a:rPr lang="ru-RU" dirty="0" smtClean="0"/>
              <a:t> район, Западная область, РСФСР, СССР —</a:t>
            </a:r>
          </a:p>
          <a:p>
            <a:r>
              <a:rPr lang="ru-RU" dirty="0" smtClean="0"/>
              <a:t>погиб: 27 марта 1968, около города </a:t>
            </a:r>
            <a:r>
              <a:rPr lang="ru-RU" dirty="0" err="1" smtClean="0"/>
              <a:t>Киржач</a:t>
            </a:r>
            <a:r>
              <a:rPr lang="ru-RU" dirty="0" smtClean="0"/>
              <a:t>, Владимирская область, РСФСР, СССР</a:t>
            </a:r>
          </a:p>
          <a:p>
            <a:endParaRPr lang="ru-RU" dirty="0" smtClean="0"/>
          </a:p>
          <a:p>
            <a:r>
              <a:rPr lang="ru-RU" dirty="0" smtClean="0"/>
              <a:t> лётчик-космонавт СССР, </a:t>
            </a:r>
          </a:p>
          <a:p>
            <a:r>
              <a:rPr lang="ru-RU" dirty="0" smtClean="0"/>
              <a:t> Герой Советского Союза, </a:t>
            </a:r>
          </a:p>
          <a:p>
            <a:r>
              <a:rPr lang="ru-RU" dirty="0" smtClean="0"/>
              <a:t> полковник, </a:t>
            </a:r>
          </a:p>
          <a:p>
            <a:r>
              <a:rPr lang="ru-RU" dirty="0" smtClean="0"/>
              <a:t> первый человек, </a:t>
            </a:r>
          </a:p>
          <a:p>
            <a:r>
              <a:rPr lang="ru-RU" dirty="0" smtClean="0"/>
              <a:t> совершивший полёт в космическое пространство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18A2C-522D-4A69-9C9D-F1FA310398A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4117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18A2C-522D-4A69-9C9D-F1FA310398A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7224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28604"/>
            <a:ext cx="8643998" cy="2571768"/>
          </a:xfrm>
        </p:spPr>
        <p:txBody>
          <a:bodyPr/>
          <a:lstStyle/>
          <a:p>
            <a:pPr algn="ctr"/>
            <a:r>
              <a:rPr lang="ru-RU" sz="4400" dirty="0" smtClean="0"/>
              <a:t>Проект:</a:t>
            </a:r>
            <a:br>
              <a:rPr lang="ru-RU" sz="4400" dirty="0" smtClean="0"/>
            </a:br>
            <a:r>
              <a:rPr lang="ru-RU" sz="4400" dirty="0" smtClean="0"/>
              <a:t>«Разнообразие растений </a:t>
            </a:r>
            <a:br>
              <a:rPr lang="ru-RU" sz="4400" dirty="0" smtClean="0"/>
            </a:br>
            <a:r>
              <a:rPr lang="ru-RU" sz="4400" dirty="0" smtClean="0"/>
              <a:t>на Земле»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3143248"/>
            <a:ext cx="7000924" cy="28575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Ученица 3 «Г» класса БОУ г. Омска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« Средняя общеобразовательная школа № 63»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Агальцова Алина Константиновна.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Учитель: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Кучковская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Светлана Михайловна </a:t>
            </a:r>
          </a:p>
          <a:p>
            <a:pPr algn="ctr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г. Омск – 2013г.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372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Источники  информации: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214314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Интернет.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Личные наблюдения.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1441" t="49289" r="37838" b="23578"/>
          <a:stretch>
            <a:fillRect/>
          </a:stretch>
        </p:blipFill>
        <p:spPr>
          <a:xfrm>
            <a:off x="3000364" y="3857628"/>
            <a:ext cx="3071834" cy="28575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>                                                                                                    </a:t>
            </a:r>
            <a:br>
              <a:rPr lang="ru-RU" sz="3200" b="1" i="1" dirty="0" smtClean="0"/>
            </a:br>
            <a:r>
              <a:rPr lang="ru-RU" sz="3200" b="1" i="1" dirty="0" smtClean="0"/>
              <a:t>   Цель: </a:t>
            </a:r>
            <a:r>
              <a:rPr lang="ru-RU" sz="3200" b="1" dirty="0" smtClean="0"/>
              <a:t>Формировать целостное восприятие картины мира и осознавать в нём место человека.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32436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Задачи:                                                       </a:t>
            </a:r>
            <a:endParaRPr lang="ru-RU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1). Формировать уважительное отношение к России, к Омской области. Беречь родную природу.                      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2). Осознавать ценность, целостность и многообразие окружающего мира, своё место в нём человека.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3). Охранять окружающую природу – наше настоящее и будущее богатство России.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04648" y="-243408"/>
            <a:ext cx="1152128" cy="144259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142984"/>
            <a:ext cx="8358246" cy="458106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План:</a:t>
            </a:r>
          </a:p>
          <a:p>
            <a:pPr algn="l"/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1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 Разнообразие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растений на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Земле.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2. Растения леса.</a:t>
            </a:r>
          </a:p>
          <a:p>
            <a:pPr algn="l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3. Значение природы для людей.</a:t>
            </a:r>
          </a:p>
          <a:p>
            <a:pPr algn="l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4. Берегите растения!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984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96" y="642919"/>
            <a:ext cx="8286808" cy="5681682"/>
          </a:xfrm>
        </p:spPr>
      </p:pic>
    </p:spTree>
    <p:extLst>
      <p:ext uri="{BB962C8B-B14F-4D97-AF65-F5344CB8AC3E}">
        <p14:creationId xmlns="" xmlns:p14="http://schemas.microsoft.com/office/powerpoint/2010/main" val="78306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4214818"/>
            <a:ext cx="6143668" cy="207170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Водоросли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жители воды. Одни из них так малы, что рассмотреть их можно  только в микроскоп. Другие имеют вид тонких шелковистых нитей зеленого цвета. Третьи         (например: морская капуста) похожи на длинные бурые ленты.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7764" y="0"/>
            <a:ext cx="6267640" cy="4206240"/>
          </a:xfrm>
        </p:spPr>
        <p:txBody>
          <a:bodyPr>
            <a:normAutofit fontScale="92500"/>
          </a:bodyPr>
          <a:lstStyle/>
          <a:p>
            <a:pPr marL="45720" indent="0" algn="ctr">
              <a:buNone/>
            </a:pPr>
            <a:r>
              <a:rPr lang="ru-RU" sz="1800" dirty="0" smtClean="0">
                <a:cs typeface="David" pitchFamily="34" charset="-79"/>
              </a:rPr>
              <a:t>           </a:t>
            </a:r>
          </a:p>
          <a:p>
            <a:pPr marL="45720" indent="0">
              <a:buNone/>
            </a:pP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2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Мхи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растут во влажных местах. Они имеют стебли и листья, но у них не бывает корней, цветков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плодов с семенами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" indent="0">
              <a:buNone/>
            </a:pPr>
            <a:endParaRPr lang="ru-RU" sz="2200" dirty="0">
              <a:cs typeface="David" pitchFamily="34" charset="-79"/>
            </a:endParaRPr>
          </a:p>
          <a:p>
            <a:pPr marL="45720" indent="0">
              <a:buNone/>
            </a:pPr>
            <a:endParaRPr lang="ru-RU" sz="2200" dirty="0" smtClean="0">
              <a:cs typeface="David" pitchFamily="34" charset="-79"/>
            </a:endParaRPr>
          </a:p>
          <a:p>
            <a:pPr marL="45720" indent="0">
              <a:buNone/>
            </a:pPr>
            <a:endParaRPr lang="ru-RU" sz="2200" dirty="0">
              <a:cs typeface="David" pitchFamily="34" charset="-79"/>
            </a:endParaRPr>
          </a:p>
          <a:p>
            <a:pPr marL="45720" indent="0">
              <a:buNone/>
            </a:pP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2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Папоротники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легко узнать по красивым листьям, похожим на большие перья. Кроме листьев, у папоротников есть корни и стебли. Цветков, плодов и семян у них не бывает.</a:t>
            </a:r>
            <a:endParaRPr lang="ru-RU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r">
              <a:buNone/>
            </a:pPr>
            <a:r>
              <a:rPr lang="ru-RU" b="1" i="1" dirty="0" smtClean="0">
                <a:cs typeface="David" pitchFamily="34" charset="-79"/>
              </a:rPr>
              <a:t>                                                                                          </a:t>
            </a:r>
            <a:endParaRPr lang="ru-RU" dirty="0">
              <a:cs typeface="David" pitchFamily="34" charset="-79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48" y="260649"/>
            <a:ext cx="1944216" cy="16561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285992"/>
            <a:ext cx="2232248" cy="217016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564414"/>
            <a:ext cx="2124235" cy="18889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6851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4822" y="908720"/>
            <a:ext cx="4940029" cy="1944216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i="1" dirty="0" smtClean="0"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Цветковые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– это такие растения, у которых есть цветки и плоды. Они имеют и все другие части: корни, стебли, листья. Эти растения наиболее разнообразны.</a:t>
            </a:r>
            <a:endParaRPr lang="ru-RU" sz="2000" dirty="0">
              <a:solidFill>
                <a:schemeClr val="tx1"/>
              </a:solidFill>
              <a:effectLst/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3214678" y="3643314"/>
            <a:ext cx="4752528" cy="2347628"/>
          </a:xfrm>
        </p:spPr>
        <p:txBody>
          <a:bodyPr>
            <a:normAutofit fontScale="92500"/>
          </a:bodyPr>
          <a:lstStyle/>
          <a:p>
            <a:pPr lvl="0" algn="l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 algn="l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Хвойные растения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- это сосна, ель, можжевельник и др. Хвоинки – это их листья! У хвойных не бывает цветков и плодов. На месте  плодов у них шишки, в которых  и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l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созревают семена.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632"/>
          <a:stretch>
            <a:fillRect/>
          </a:stretch>
        </p:blipFill>
        <p:spPr>
          <a:xfrm>
            <a:off x="142844" y="981075"/>
            <a:ext cx="2643206" cy="2647950"/>
          </a:xfrm>
        </p:spPr>
      </p:pic>
      <p:sp>
        <p:nvSpPr>
          <p:cNvPr id="5" name="Прямоугольник 4"/>
          <p:cNvSpPr/>
          <p:nvPr/>
        </p:nvSpPr>
        <p:spPr>
          <a:xfrm>
            <a:off x="827585" y="3228945"/>
            <a:ext cx="1800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цветковые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77" y="3755096"/>
            <a:ext cx="2567823" cy="2302222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 rot="10800000" flipV="1">
            <a:off x="539552" y="5598820"/>
            <a:ext cx="25352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  <a:latin typeface="Calibri"/>
              </a:rPr>
              <a:t>х</a:t>
            </a:r>
            <a:r>
              <a:rPr lang="ru-RU" sz="2000" dirty="0" smtClean="0">
                <a:solidFill>
                  <a:prstClr val="black"/>
                </a:solidFill>
                <a:latin typeface="Calibri"/>
              </a:rPr>
              <a:t>войные </a:t>
            </a:r>
            <a:r>
              <a:rPr lang="ru-RU" sz="2000" dirty="0">
                <a:solidFill>
                  <a:prstClr val="black"/>
                </a:solidFill>
                <a:latin typeface="Calibri"/>
              </a:rPr>
              <a:t>растения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300113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1"/>
            <a:ext cx="9144000" cy="597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Растения леса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928670"/>
            <a:ext cx="8715436" cy="50006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Берёза                         Ромашка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1571612"/>
            <a:ext cx="4357718" cy="5000660"/>
          </a:xfrm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4" y="1571612"/>
            <a:ext cx="4214842" cy="50006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4204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29264"/>
            <a:ext cx="8229600" cy="1071570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</a:rPr>
              <a:t>очень огромное!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642918"/>
            <a:ext cx="7929618" cy="514353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714356"/>
            <a:ext cx="8104414" cy="5929354"/>
          </a:xfrm>
        </p:spPr>
        <p:txBody>
          <a:bodyPr>
            <a:normAutofit/>
          </a:bodyPr>
          <a:lstStyle/>
          <a:p>
            <a:pPr marL="365760" lvl="1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Вывод:</a:t>
            </a:r>
          </a:p>
          <a:p>
            <a:pPr marL="365760" lvl="1" indent="0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* Как хорошо, что на Земле есть растения!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* Сколько  радости доставляет нам их красота!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* Они выделяют в воздух кислород, необходимый для дыхания живых существ.</a:t>
            </a:r>
          </a:p>
          <a:p>
            <a:pPr marL="45720" indent="0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* Для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животных растения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это и дом, и пища.</a:t>
            </a:r>
          </a:p>
          <a:p>
            <a:pPr marL="45720" indent="0">
              <a:buNone/>
            </a:pP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Берегите растения!!!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925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408</TotalTime>
  <Words>390</Words>
  <Application>Microsoft Office PowerPoint</Application>
  <PresentationFormat>Экран (4:3)</PresentationFormat>
  <Paragraphs>59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Проект: «Разнообразие растений  на Земле»</vt:lpstr>
      <vt:lpstr>                                                                                                                 Цель: Формировать целостное восприятие картины мира и осознавать в нём место человека. </vt:lpstr>
      <vt:lpstr>Слайд 3</vt:lpstr>
      <vt:lpstr>Слайд 4</vt:lpstr>
      <vt:lpstr>     Водоросли - жители воды. Одни из них так малы, что рассмотреть их можно  только в микроскоп. Другие имеют вид тонких шелковистых нитей зеленого цвета. Третьи         (например: морская капуста) похожи на длинные бурые ленты.</vt:lpstr>
      <vt:lpstr>Цветковые – это такие растения, у которых есть цветки и плоды. Они имеют и все другие части: корни, стебли, листья. Эти растения наиболее разнообразны.</vt:lpstr>
      <vt:lpstr>Растения леса</vt:lpstr>
      <vt:lpstr>очень огромное!</vt:lpstr>
      <vt:lpstr>Слайд 9</vt:lpstr>
      <vt:lpstr>Источники  информации: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Iira</dc:creator>
  <cp:lastModifiedBy>Максим</cp:lastModifiedBy>
  <cp:revision>73</cp:revision>
  <cp:lastPrinted>2013-11-18T08:56:01Z</cp:lastPrinted>
  <dcterms:created xsi:type="dcterms:W3CDTF">2013-09-12T05:10:02Z</dcterms:created>
  <dcterms:modified xsi:type="dcterms:W3CDTF">2013-11-30T10:02:57Z</dcterms:modified>
</cp:coreProperties>
</file>