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7D309F-E379-43AD-A39F-B700A71569AD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24E3BC-DDC7-419D-8959-0D59FF4C4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0&amp;img_url=http://static.ngs.ru/news/preview/6ffbffdfc6402a0035c38c0cd428bd1002ec822f_650.jpg&amp;text=%D0%BF%D1%82%D0%B8%D1%86%D1%8B%20%D0%BE%D0%BC%D1%81%D0%BA%D0%BE%D0%B9%20%D0%BE%D0%B1%D0%BB%D0%B0%D1%81%D1%82%D0%B8&amp;noreask=1&amp;pos=1&amp;lr=66&amp;rpt=simage&amp;nojs=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news.sarbc.ru/images/S/P/img_SPLIEA.jpg&amp;iorient=&amp;ih=&amp;icolor=&amp;site=&amp;text=%D0%BF%D1%82%D0%B8%D1%86%D1%8B%20%D0%B2%20%D0%B3%D0%BE%D1%80%D0%BE%D0%B4%D0%B5&amp;iw=&amp;wp=&amp;pos=27&amp;recent=&amp;type=&amp;isize=&amp;rpt=simage&amp;itype=&amp;nojs=1" TargetMode="External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yandex.ru/yandsearch?fp=1&amp;img_url=http://www.edu.cap.ru/Home/5896/1.jpg&amp;iorient=&amp;ih=&amp;icolor=&amp;p=1&amp;site=&amp;text=%D0%BF%D1%82%D0%B8%D1%86%D1%8B%20%D0%B2%20%D0%B3%D0%BE%D1%80%D0%BE%D0%B4%D0%B5&amp;iw=&amp;wp=&amp;pos=43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fp=0&amp;img_url=http://domovenok.kz/wp-content/uploads/2009/01/1970282.jpg&amp;iorient=&amp;ih=&amp;icolor=&amp;site=&amp;text=%D0%BF%D1%82%D0%B8%D1%86%D1%8B%20%D0%B2%20%D0%B3%D0%BE%D1%80%D0%BE%D0%B4%D0%B5&amp;iw=&amp;wp=&amp;pos=1&amp;recent=&amp;type=&amp;isize=&amp;rpt=simage&amp;itype=&amp;nojs=1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yandsearch?fp=0&amp;img_url=http://img1.liveinternet.ru/images/attach/c/2/72/983/72983475_1301789061_1366863.jpg&amp;iorient=&amp;ih=&amp;icolor=&amp;site=&amp;text=%D1%81%D0%BA%D0%B2%D0%BE%D1%80%D0%B5%D1%87%D0%BD%D0%B8%D0%BA&amp;iw=&amp;wp=&amp;pos=5&amp;recent=&amp;type=&amp;isize=&amp;rpt=simage&amp;itype=&amp;nojs=1" TargetMode="External"/><Relationship Id="rId9" Type="http://schemas.openxmlformats.org/officeDocument/2006/relationships/image" Target="../media/image2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images.yandex.ru/yandsearch?fp=3&amp;img_url=http://s40.radikal.ru/i087/1107/a3/7137088b6143.jpg&amp;iorient=&amp;ih=&amp;icolor=&amp;p=3&amp;site=&amp;text=%D0%BF%D1%82%D0%B8%D1%86%D1%8B%20%D0%B2%20%D0%B3%D0%BE%D1%80%D0%BE%D0%B4%D0%B5&amp;iw=&amp;wp=&amp;pos=104&amp;recent=&amp;type=&amp;isize=&amp;rpt=simage&amp;itype=&amp;noj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16-omsk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2&amp;img_url=http://katyaburg.ru/sites/default/files/pictures/zabavnie_jivotnie/pticy_zimoy_foto_24.jpg&amp;p=2&amp;text=%D0%BF%D1%82%D0%B8%D1%86%D1%8B%20%D0%BE%D0%BC%D1%81%D0%BA%D0%BE%D0%B9%20%D0%BE%D0%B1%D0%BB%D0%B0%D1%81%D1%82%D0%B8&amp;noreask=1&amp;pos=68&amp;lr=66&amp;rpt=simage&amp;noj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images.yandex.ru/yandsearch?source=wiz&amp;fp=2&amp;img_url=http://www.autotravel.ua/images/doc/7/e/7eab3fd-images--16--140-90.jpg&amp;p=2&amp;text=%D0%BF%D1%82%D0%B8%D1%86%D1%8B%20%D0%BE%D0%BC%D1%81%D0%BA%D0%BE%D0%B9%20%D0%BE%D0%B1%D0%BB%D0%B0%D1%81%D1%82%D0%B8&amp;noreask=1&amp;pos=61&amp;lr=66&amp;rpt=simage&amp;nojs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15&amp;img_url=http://omsk.mk.ru/upload/iblock_mk/475/34/ac/d1/DETAIL_PICTURE_579156.jpg&amp;p=15&amp;text=%D0%BF%D1%82%D0%B8%D1%86%D1%8B%20%D0%BE%D0%BC%D1%81%D0%BA%D0%BE%D0%B9%20%D0%BE%D0%B1%D0%BB%D0%B0%D1%81%D1%82%D0%B8&amp;noreask=1&amp;pos=471&amp;lr=66&amp;rpt=simage&amp;nojs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www.photoforum.ru/f/photo/000/512/512963_14.jpg&amp;iorient=&amp;ih=&amp;icolor=&amp;site=&amp;text=%D1%81%D0%BE%D0%BB%D0%BE%D0%B2%D0%B5%D0%B9-%D0%BA%D1%80%D0%B0%D1%81%D0%BD%D0%BE%D1%88%D0%B5%D0%B9%D0%BA%D0%B0&amp;iw=&amp;wp=&amp;pos=9&amp;recent=&amp;type=&amp;isize=&amp;rpt=simage&amp;itype=&amp;nojs=1" TargetMode="External"/><Relationship Id="rId13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12" Type="http://schemas.openxmlformats.org/officeDocument/2006/relationships/hyperlink" Target="http://images.yandex.ru/yandsearch?fp=0&amp;img_url=http://pics.rbc.ru/img/cnews/2007/07/11/orni1.jpg&amp;iorient=&amp;ih=&amp;icolor=&amp;site=&amp;text=%D0%B8%D0%B2%D0%BE%D0%BB%D0%B3%D0%B0&amp;iw=&amp;wp=&amp;pos=0&amp;recent=&amp;type=&amp;isize=&amp;rpt=simage&amp;itype=&amp;nojs=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fp=1&amp;img_url=http://upload.wikimedia.org/wikipedia/commons/f/f2/Anas_crecca_Cs%C3%B6rg%C5%91_r%C3%A9ce.jpg&amp;iorient=&amp;ih=&amp;icolor=&amp;p=1&amp;site=&amp;text=%D1%87%D0%B8%D1%80%D0%BE%D0%BA-%D1%81%D0%B2%D0%B8%D1%81%D1%82%D1%83%D0%BD%D0%BE%D0%BA&amp;iw=&amp;wp=&amp;pos=57&amp;recent=&amp;type=&amp;isize=&amp;rpt=simage&amp;itype=&amp;nojs=1" TargetMode="External"/><Relationship Id="rId11" Type="http://schemas.openxmlformats.org/officeDocument/2006/relationships/image" Target="../media/image12.jpeg"/><Relationship Id="rId5" Type="http://schemas.openxmlformats.org/officeDocument/2006/relationships/image" Target="../media/image9.jpeg"/><Relationship Id="rId15" Type="http://schemas.openxmlformats.org/officeDocument/2006/relationships/image" Target="../media/image14.jpeg"/><Relationship Id="rId10" Type="http://schemas.openxmlformats.org/officeDocument/2006/relationships/hyperlink" Target="http://images.yandex.ru/yandsearch?fp=0&amp;img_url=http://www.deryabino.ru/ptaha/drozd_pevchiy/drozd_pevchiy02.jpg&amp;iorient=&amp;ih=&amp;icolor=&amp;site=&amp;text=%D0%BF%D0%B5%D0%B2%D1%87%D0%B8%D0%B9%20%D0%B4%D1%80%D0%BE%D0%B7%D0%B4&amp;iw=&amp;wp=&amp;pos=20&amp;recent=&amp;type=&amp;isize=&amp;rpt=simage&amp;itype=&amp;nojs=1" TargetMode="External"/><Relationship Id="rId4" Type="http://schemas.openxmlformats.org/officeDocument/2006/relationships/hyperlink" Target="http://images.yandex.ru/yandsearch?source=wiz&amp;fp=0&amp;img_url=http://shelledy.mesa.k12.co.us/staff/computerlab/images/CO_Birds_mallard_ducks.jpg&amp;text=%D0%BA%D1%80%D1%8F%D0%BA%D0%B2%D0%B0&amp;noreask=1&amp;pos=15&amp;lr=66&amp;rpt=simage&amp;nojs=1" TargetMode="External"/><Relationship Id="rId9" Type="http://schemas.openxmlformats.org/officeDocument/2006/relationships/image" Target="../media/image11.jpeg"/><Relationship Id="rId14" Type="http://schemas.openxmlformats.org/officeDocument/2006/relationships/hyperlink" Target="http://images.yandex.ru/yandsearch?fp=0&amp;img_url=http://club.foto.ru/gallery/images/thumb/2008/10/21/1209700.jpg&amp;iorient=&amp;ih=&amp;icolor=&amp;site=&amp;text=%D0%BA%D1%83%D0%BB%D0%B8%D0%BA&amp;iw=&amp;wp=&amp;pos=6&amp;recent=&amp;type=&amp;isize=&amp;rpt=simage&amp;itype=&amp;nojs=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images.yandex.ru/yandsearch?fp=0&amp;img_url=http://www.omskrielt.com/image/2012/05/n1205_02_7_1b2.jpg&amp;iorient=&amp;ih=&amp;icolor=&amp;site=&amp;text=%D0%BE%D0%BC%D1%81%D0%BA%20%D0%BF%D1%82%D0%B8%D1%87%D1%8C%D1%8F%20%D0%B3%D0%B0%D0%B2%D0%B0%D0%BD%D1%8C&amp;iw=&amp;wp=&amp;pos=19&amp;recent=&amp;type=&amp;isize=&amp;rpt=simage&amp;itype=&amp;nojs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fp=0&amp;img_url=http://apikabu.ru/img/ca235c.jpg&amp;iorient=&amp;ih=&amp;icolor=&amp;site=&amp;text=%D1%81%D0%BD%D0%B5%D0%B3%D0%B8%D1%80%D1%8C&amp;iw=&amp;wp=&amp;pos=13&amp;recent=&amp;type=&amp;isize=&amp;rpt=simage&amp;itype=&amp;nojs=1" TargetMode="External"/><Relationship Id="rId13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12" Type="http://schemas.openxmlformats.org/officeDocument/2006/relationships/hyperlink" Target="http://images.yandex.ru/yandsearch?fp=0&amp;img_url=http://savepic.ru/2093050m.jpg&amp;iorient=&amp;ih=&amp;icolor=&amp;site=&amp;text=%D0%B2%D0%BE%D1%80%D0%BE%D0%BD%D0%B0&amp;iw=&amp;wp=&amp;pos=15&amp;recent=&amp;type=&amp;isize=&amp;rpt=simage&amp;itype=&amp;nojs=1" TargetMode="External"/><Relationship Id="rId17" Type="http://schemas.openxmlformats.org/officeDocument/2006/relationships/image" Target="../media/image23.jpeg"/><Relationship Id="rId2" Type="http://schemas.openxmlformats.org/officeDocument/2006/relationships/hyperlink" Target="http://images.yandex.ru/yandsearch?fp=2&amp;img_url=http://nature.doublea.ru/pix/popolzen17.jpg&amp;iorient=&amp;ih=&amp;icolor=&amp;p=2&amp;site=&amp;text=%D0%BF%D0%BE%D0%BF%D0%BE%D0%BB%D0%B7%D0%B5%D0%BD%D1%8C&amp;iw=&amp;wp=&amp;pos=75&amp;recent=&amp;type=&amp;isize=&amp;rpt=simage&amp;itype=&amp;nojs=1" TargetMode="External"/><Relationship Id="rId16" Type="http://schemas.openxmlformats.org/officeDocument/2006/relationships/hyperlink" Target="http://images.yandex.ru/yandsearch?fp=0&amp;img_url=http://www.resimyagmuru.com/data/media/6/hayvan-resmi_27.jpg&amp;iorient=&amp;ih=&amp;icolor=&amp;site=&amp;text=%D0%B3%D0%B0%D0%BB%D0%BA%D0%B0&amp;iw=&amp;wp=&amp;pos=10&amp;recent=&amp;type=&amp;isize=&amp;rpt=simage&amp;itype=&amp;noj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fp=2&amp;img_url=http://www.rgo.ru/wp-content/images/b6089921fb94d92abc4afc17962e7f08_180_100_1_1_0.jpg&amp;iorient=&amp;ih=&amp;icolor=&amp;p=2&amp;site=&amp;text=%D1%81%D0%B2%D0%B8%D1%80%D0%B8%D1%81%D1%82%D0%B5%D0%BB%D1%8C&amp;iw=&amp;wp=&amp;pos=82&amp;recent=&amp;type=&amp;isize=&amp;rpt=simage&amp;itype=&amp;nojs=1" TargetMode="External"/><Relationship Id="rId11" Type="http://schemas.openxmlformats.org/officeDocument/2006/relationships/image" Target="../media/image20.jpeg"/><Relationship Id="rId5" Type="http://schemas.openxmlformats.org/officeDocument/2006/relationships/image" Target="../media/image17.jpeg"/><Relationship Id="rId15" Type="http://schemas.openxmlformats.org/officeDocument/2006/relationships/image" Target="../media/image22.jpeg"/><Relationship Id="rId10" Type="http://schemas.openxmlformats.org/officeDocument/2006/relationships/hyperlink" Target="http://images.yandex.ru/yandsearch?fp=0&amp;img_url=http://upload.wikimedia.org/wikipedia/commons/thumb/5/55/White-Wagtail.jpg/220px-White-Wagtail.jpg&amp;iorient=&amp;ih=&amp;icolor=&amp;site=&amp;text=%D1%82%D1%80%D1%8F%D1%81%D0%BE%D0%B3%D1%83%D1%81%D0%BA%D0%B0&amp;iw=&amp;wp=&amp;pos=27&amp;recent=&amp;type=&amp;isize=&amp;rpt=simage&amp;itype=&amp;nojs=1" TargetMode="External"/><Relationship Id="rId4" Type="http://schemas.openxmlformats.org/officeDocument/2006/relationships/hyperlink" Target="http://images.yandex.ru/yandsearch?fp=0&amp;img_url=http://sergvlar.ru/wp-content/uploads/2011/02/306951.jpg&amp;iorient=&amp;ih=&amp;icolor=&amp;site=&amp;text=%D1%89%D0%B5%D0%B3%D0%BE%D0%BB&amp;iw=&amp;wp=&amp;pos=2&amp;recent=&amp;type=&amp;isize=&amp;rpt=simage&amp;itype=&amp;nojs=1" TargetMode="External"/><Relationship Id="rId9" Type="http://schemas.openxmlformats.org/officeDocument/2006/relationships/image" Target="../media/image19.jpeg"/><Relationship Id="rId14" Type="http://schemas.openxmlformats.org/officeDocument/2006/relationships/hyperlink" Target="http://images.yandex.ru/yandsearch?fp=2&amp;img_url=http://www.ciberdroide.com/wordpress/wp-content/uploads/urraca.jpg&amp;iorient=&amp;ih=&amp;icolor=&amp;p=2&amp;site=&amp;text=%D1%81%D0%BE%D1%80%D0%BE%D0%BA%D0%B0&amp;iw=&amp;wp=&amp;pos=72&amp;recent=&amp;type=&amp;isize=&amp;rpt=simage&amp;itype=&amp;nojs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yandex.ru/yandsearch?fp=1&amp;img_url=http://www.pravda.ru/images/preview/article/1075147.jpeg&amp;iorient=&amp;ih=&amp;icolor=&amp;p=1&amp;site=&amp;text=%D0%BF%D1%82%D0%B8%D1%86%D1%8B%20%D0%B2%20%D0%B3%D0%BE%D1%80%D0%BE%D0%B4%D0%B5&amp;iw=&amp;wp=&amp;pos=35&amp;recent=&amp;type=&amp;isize=&amp;rpt=simage&amp;itype=&amp;nojs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0-tub-ru.yandex.net/i?id=144984350-3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428828" y="142852"/>
            <a:ext cx="6572328" cy="6572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428604"/>
            <a:ext cx="6572296" cy="228601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Проект:</a:t>
            </a:r>
            <a:b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Разнообразие природы родного края. Птицы города Омска»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3214686"/>
            <a:ext cx="6572296" cy="264320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Ученицы 3 «Г» класса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БОУ города Омска «Средняя общеобразовательная школа № 63» Балясниковой Ольги Владимировны.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Учитель: </a:t>
            </a:r>
            <a:r>
              <a:rPr lang="ru-RU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Кучковская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Светлана Михайловна.</a:t>
            </a:r>
            <a:endParaRPr lang="ru-RU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Омск - 2013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29684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Охрана живой природы, окружающей нас, является делом общественным.</a:t>
            </a:r>
            <a:endParaRPr lang="ru-RU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786346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Каждый гражданин нашей страны может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внести вклад в это благородное и нужное дело!</a:t>
            </a:r>
          </a:p>
          <a:p>
            <a:endParaRPr lang="ru-RU" dirty="0"/>
          </a:p>
        </p:txBody>
      </p:sp>
      <p:pic>
        <p:nvPicPr>
          <p:cNvPr id="4" name="Рисунок 3" descr="http://im2-tub-ru.yandex.net/i?id=78009793-52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496"/>
            <a:ext cx="17145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1-tub-ru.yandex.net/i?id=450948596-53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4" y="3929066"/>
            <a:ext cx="18573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6-tub-ru.yandex.net/i?id=25253843-20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6" y="3929066"/>
            <a:ext cx="178595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1-tub-ru.yandex.net/i?id=396181988-70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15140" y="2857496"/>
            <a:ext cx="185738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6-tub-ru.yandex.net/i?id=151910819-29-72&amp;n=21">
            <a:hlinkClick r:id="rId2" tgtFrame="_blank"/>
          </p:cNvPr>
          <p:cNvPicPr/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214282" y="142852"/>
            <a:ext cx="8572560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4398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СПИСОК ИСПОЛЬЗОВАННОЙ ЛИТЕРАТУРЫ: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357430"/>
            <a:ext cx="8643998" cy="4116522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1.   А.Д.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Сулимов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«Красная книга Омского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Прииртышья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 – Омск: Омское книжное издательство, 1982 г. – 72 стр.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2.   С.П. Миловидов. «Птицы населенных пунктов Западной Сибири, их охрана и привлечение». - Томск: Издательство Томского университета, 1973 г. – 29 стр.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3. «Птицы Омской области». Определитель птиц.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ru-RU" u="sng" dirty="0" smtClean="0">
                <a:hlinkClick r:id="rId4"/>
              </a:rPr>
              <a:t>http://k16-omsk.ru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29642" cy="164307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Цель: Формировать целостное восприятие картины мира и осознавать в нём место человека.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186766" cy="38576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Задачи:                                                      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1). Формировать уважительное отношение к России, к Омской области. Беречь родную природу.                      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2). Осознавать ценность, целостность и многообразие окружающего мира, своё место в нём человека.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3). Охранять окружающую природу – наше настоящее и будущее богатство России.</a:t>
            </a:r>
            <a:endParaRPr lang="ru-RU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0070C0"/>
                </a:solidFill>
              </a:rPr>
              <a:t>План:</a:t>
            </a:r>
            <a:endParaRPr lang="ru-RU" sz="4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1.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Разнообразие природы нашего края. Птицы, которые живут у нас в городе.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2.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Отличие города Омска среди городов Западной Сибири своим своеобразием.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3.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городской черте Омска зарегистрирован 61 вид птиц.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4.</a:t>
            </a:r>
            <a:r>
              <a:rPr lang="ru-RU" sz="1800" b="1" dirty="0" smtClean="0"/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территории Омска расположен единственный в России заповедник в черте города: «Птичья гавань».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Птицы, обитающие около нашей школы.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6.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Переустройство городских улиц, скверов, парков, застройка пустырей, уничтожение старых деревьев и кустарников ведёт к уменьшению численности птиц.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Охрана живой природы - дело общественное!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Список используемой литературы.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6-tub-ru.yandex.net/i?id=59692906-10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85728"/>
            <a:ext cx="157163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86808" cy="157163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Разнообразие природы нашего края </a:t>
            </a:r>
            <a:b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очень велико, но мне бы хотелось</a:t>
            </a:r>
            <a:b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рассказать о птицах, которые живут у                          </a:t>
            </a:r>
            <a:b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нас в городе.</a:t>
            </a:r>
            <a:endParaRPr lang="ru-RU" sz="2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58204" cy="4473712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На территории г. Омска обитает более 61 вида птиц. Птицы охраняют леса и поля от вредителей, уничтожают пищевые отбросы, семена сорных растений, и на них очень приятно смотреть. Поэтому надо оберегать птиц и подкармливать их зимой.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 мнению ряда исследователей, благополучное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суще-ствование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птиц в городе во многом зависит от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отно-шения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к ним - человека. Там, где пернатых не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пресле-дуют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они в большом количестве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гнездятся не только на территориях 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парков, садов, но и на отдельных </a:t>
            </a:r>
          </a:p>
          <a:p>
            <a:pPr>
              <a:buNone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деревьях среди городских строений.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im7-tub-ru.yandex.net/i?id=113585910-49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4929198"/>
            <a:ext cx="264320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64307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Среди городов Западной Сибири </a:t>
            </a:r>
            <a:b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Омск отличается определенным </a:t>
            </a:r>
            <a:b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     своеобразием.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785926"/>
            <a:ext cx="8501122" cy="485778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Среди городов Западной Сибири Омск отличается определенным своеобразием.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Город застроен деревянными и каменными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строе-ниями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 сложной и разнообразной архитектурой.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Для него характерен волнистый рельеф местности, обилие естественной растительности, наличие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во-доемов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заболоченных участков.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Все это создает благоприятные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условия обитания различным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пернатым.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В омской области вышла книга, главные герои которой местные птиц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04343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im6-tub-ru.yandex.net/i?id=320648743-09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714884"/>
            <a:ext cx="2857520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Всего в городской черте Омска </a:t>
            </a:r>
            <a:b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зарегистрирован 61 вид птиц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543956" cy="4857784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 гнездовье, в городе Омске отмечены такие  интересные птицы, как :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кряква,          чирок-свистунок,   соловей-красношейка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певчий дрозд,          иволга,                     кулик. 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В омской области вышла книга, главные герои которой местные птиц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285884" cy="150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В омской области вышла книга, главные герои которой местные птицы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14290"/>
            <a:ext cx="1900555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3-tub-ru.yandex.net/i?id=89656004-69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3071810"/>
            <a:ext cx="190055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-ru.yandex.net/i?id=24241729-46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3071810"/>
            <a:ext cx="2143140" cy="1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0-tub-ru.yandex.net/i?id=124902899-04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00760" y="3071810"/>
            <a:ext cx="214314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5-tub-ru.yandex.net/i?id=129977895-04-72&amp;n=21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472" y="5214950"/>
            <a:ext cx="1928826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1-tub-ru.yandex.net/i?id=103703183-30-72&amp;n=21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71802" y="5214950"/>
            <a:ext cx="2143140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3-tub-ru.yandex.net/i?id=87250053-70-72&amp;n=21">
            <a:hlinkClick r:id="rId14" tgtFrame="_blank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29322" y="5214950"/>
            <a:ext cx="2214578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   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территории Омска </a:t>
            </a:r>
            <a:b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расположен единственный в              </a:t>
            </a:r>
            <a:b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России заповедник в черте города.</a:t>
            </a:r>
            <a:b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        Он называется </a:t>
            </a:r>
            <a:r>
              <a:rPr lang="ru-RU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«Птичья гавань».</a:t>
            </a:r>
            <a:endParaRPr lang="ru-RU" sz="31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3116"/>
            <a:ext cx="8258204" cy="43308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Природный парк «Птичья Гавань» расположен в центре города Омск на левом берегу реки Иртыш.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 территории природного парка обитает большое количество животных.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Птицы – основная достопримечательность парка. Их представлено около 80 видов. Из них 45 гнездящихся.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Рептилии представлены прыткой ящерицей.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Амфибии – остромордой лягушкой.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Рыбы - карасем и гольяном.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Флора природного парка представлена более чем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300 видами растений.</a:t>
            </a: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4" name="Рисунок 3" descr="http://im4-tub-ru.yandex.net/i?id=522229124-20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2571768" cy="1646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86766" cy="2071702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Около нашей школы часто можно увидеть таких птиц как ворона, сорока, галка, голубь, певчий дрозд, воробей, большая синица, поползень, щегол, а зимой еще и снегирей и свиристелей, а весной – грача, </a:t>
            </a:r>
            <a:r>
              <a:rPr lang="ru-RU" sz="27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трясогуску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скворца.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2143116"/>
            <a:ext cx="8572560" cy="43308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поползень         щегол             свиристель           снегирь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трясогуска</a:t>
            </a:r>
            <a:r>
              <a:rPr lang="ru-RU" dirty="0" smtClean="0"/>
              <a:t>         ворона              сорока                 галка</a:t>
            </a:r>
            <a:endParaRPr lang="ru-RU" dirty="0"/>
          </a:p>
        </p:txBody>
      </p:sp>
      <p:pic>
        <p:nvPicPr>
          <p:cNvPr id="6" name="Рисунок 5" descr="http://im7-tub-ru.yandex.net/i?id=299426078-67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643182"/>
            <a:ext cx="1713865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239297250-43-72&amp;n=21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08" y="2643182"/>
            <a:ext cx="1900555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5-tub-ru.yandex.net/i?id=242257373-17-72&amp;n=21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2643182"/>
            <a:ext cx="1900555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-ru.yandex.net/i?id=134177903-46-72&amp;n=21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16" y="2643182"/>
            <a:ext cx="1857388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0-tub-ru.yandex.net/i?id=352186256-35-72&amp;n=21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14282" y="4929198"/>
            <a:ext cx="1835785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7-tub-ru.yandex.net/i?id=204017990-07-72&amp;n=21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14546" y="4929198"/>
            <a:ext cx="1951355" cy="143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1-tub-ru.yandex.net/i?id=202720775-05-72&amp;n=21">
            <a:hlinkClick r:id="rId14" tgtFrame="_blank"/>
          </p:cNvPr>
          <p:cNvPicPr/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86248" y="4929198"/>
            <a:ext cx="2145665" cy="1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7-tub-ru.yandex.net/i?id=445158298-58-72&amp;n=21">
            <a:hlinkClick r:id="rId16" tgtFrame="_blank"/>
          </p:cNvPr>
          <p:cNvPicPr/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929454" y="4929198"/>
            <a:ext cx="1785950" cy="150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501122" cy="19399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Переустройство городских улиц, скверов, парков, застройка пустырей, уничтожение старых деревьев и кустарников - плохо сказывается на численности птиц.</a:t>
            </a:r>
            <a:endParaRPr lang="ru-RU" sz="27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496"/>
            <a:ext cx="4400552" cy="3714776"/>
          </a:xfrm>
        </p:spPr>
        <p:txBody>
          <a:bodyPr>
            <a:normAutofit/>
          </a:bodyPr>
          <a:lstStyle/>
          <a:p>
            <a:r>
              <a:rPr lang="ru-RU" dirty="0" smtClean="0"/>
              <a:t>Дальнейшее изменение города без учета потребностей пернатых может привести к исчезновению в его черте многих видов птиц.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http://im7-tub-ru.yandex.net/i?id=155135795-43-72&amp;n=2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428868"/>
            <a:ext cx="3286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</TotalTime>
  <Words>661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Проект: «Разнообразие природы родного края. Птицы города Омска» </vt:lpstr>
      <vt:lpstr>Цель: Формировать целостное восприятие картины мира и осознавать в нём место человека. </vt:lpstr>
      <vt:lpstr>План:</vt:lpstr>
      <vt:lpstr>                          Разнообразие природы нашего края                       очень велико, но мне бы хотелось                      рассказать о птицах, которые живут у                                                нас в городе.</vt:lpstr>
      <vt:lpstr>                        Среди городов Западной Сибири                          Омск отличается определенным                                      своеобразием. </vt:lpstr>
      <vt:lpstr>                  Всего в городской черте Омска                    зарегистрирован 61 вид птиц.</vt:lpstr>
      <vt:lpstr>                           На территории Омска                                 расположен единственный в                                              России заповедник в черте города.                                Он называется «Птичья гавань».</vt:lpstr>
      <vt:lpstr>     Около нашей школы часто можно увидеть таких птиц как ворона, сорока, галка, голубь, певчий дрозд, воробей, большая синица, поползень, щегол, а зимой еще и снегирей и свиристелей, а весной – грача, трясогуску, скворца.  </vt:lpstr>
      <vt:lpstr>      Переустройство городских улиц, скверов, парков, застройка пустырей, уничтожение старых деревьев и кустарников - плохо сказывается на численности птиц.</vt:lpstr>
      <vt:lpstr>    Охрана живой природы, окружающей нас, является делом общественным.</vt:lpstr>
      <vt:lpstr>         СПИСОК ИСПОЛЬЗОВАННОЙ ЛИТЕРАТУРЫ: 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DOM</dc:creator>
  <cp:lastModifiedBy>Максим</cp:lastModifiedBy>
  <cp:revision>57</cp:revision>
  <dcterms:created xsi:type="dcterms:W3CDTF">2013-11-18T11:24:32Z</dcterms:created>
  <dcterms:modified xsi:type="dcterms:W3CDTF">2013-11-30T09:18:46Z</dcterms:modified>
</cp:coreProperties>
</file>