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184AB1-CFA2-41AD-8444-72C1AC7640C6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F6D6FF-E0AD-483C-8DB7-58FF5083F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43050"/>
            <a:ext cx="8229600" cy="50006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 3 «Г» класса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БОУ г. Омска «Средняя общеобразовательная школа № 63»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Панов Игорь Владимирович. </a:t>
            </a:r>
            <a:b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Учитель: 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Кучковская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Светлана Михайловна</a:t>
            </a:r>
          </a:p>
          <a:p>
            <a:pPr marL="0" indent="0" algn="ctr">
              <a:buNone/>
            </a:pP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Омск – 2013 г.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Проект: «КНИГА    ПРИРОДЫ      РОДНОГО КРАЯ»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643050"/>
            <a:ext cx="5715040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4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572559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Формировать целостное восприятие картины мира и осознавать в нём место человека.</a:t>
            </a: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1). Формировать уважительное отношение к России, к Омской области. Беречь родную природу.                     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2). Осознавать ценность, целостность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многооб-разие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окружающего мира, своё место в нём человека.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3). Охранять окружающую природу – наше настоящее и будущее богатство России.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/>
          <a:lstStyle/>
          <a:p>
            <a:pPr algn="l"/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166"/>
            <a:ext cx="7772400" cy="91159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: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929618" cy="380331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1.Родной  край - Омская область.                                       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2.Редкие  растения  и  животные.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3.Озёра.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4.Охрана  природы. 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5.Источники   информации.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1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Родной  край – Омская  область: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1785926"/>
            <a:ext cx="4249042" cy="44291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отдыха -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Чернолучье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572000" y="1785926"/>
            <a:ext cx="4320480" cy="434055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отдыха - Красноярка: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3182"/>
            <a:ext cx="430261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421484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30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Редкие  растения  и  животные: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44" y="1772816"/>
            <a:ext cx="4214842" cy="576064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ПЕРВОЦВЕТ: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77332" y="2780928"/>
            <a:ext cx="3820055" cy="3345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500562" y="1772816"/>
            <a:ext cx="4500594" cy="567754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КУДРЯВЫЙ   ПЕЛИКАН: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3822192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4213132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714620"/>
            <a:ext cx="4500594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61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Редкие  животные и растения: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988840"/>
            <a:ext cx="4148602" cy="639762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СИЗЫЕ  ЧАЙКИ: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5" y="3140968"/>
            <a:ext cx="4032448" cy="307411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785926"/>
            <a:ext cx="4071966" cy="84267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БАШМАЧОК  КРУПНОЦВЕТКОВЫЙ: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6" y="3140969"/>
            <a:ext cx="3384376" cy="29312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4214842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928934"/>
            <a:ext cx="4071966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06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b="1" dirty="0" smtClean="0"/>
              <a:t>Озёра: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916832"/>
            <a:ext cx="4286280" cy="639762"/>
          </a:xfrm>
        </p:spPr>
        <p:txBody>
          <a:bodyPr/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АНИЛОВО  ОЗЕРО: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142834" cy="639762"/>
          </a:xfrm>
        </p:spPr>
        <p:txBody>
          <a:bodyPr/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ИНЁВО: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4286280" cy="32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4143404" cy="32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8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Охранять  природу, значит сохранять наше будущее богатство в России!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392909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АКАЗНИКИ  И  ЗАПОВЕДНИКИ: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1" y="2564904"/>
            <a:ext cx="3929089" cy="3864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Пеликаньи  острова.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Заказник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Баировский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3.Лузинская  дача.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4.Берег  Черского.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5.Озеро 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Эбейты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(солёное).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48" y="1772816"/>
            <a:ext cx="4572032" cy="639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РИРОДНЫЙ   ПАРК   «ПТИЧЬЯ  ГАВАНЬ»: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2708920"/>
            <a:ext cx="3822192" cy="3456384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571744"/>
            <a:ext cx="4572032" cy="38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71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 информации: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3643338" cy="5000660"/>
          </a:xfrm>
        </p:spPr>
        <p:txBody>
          <a:bodyPr>
            <a:normAutofit/>
          </a:bodyPr>
          <a:lstStyle/>
          <a:p>
            <a:pPr algn="l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1.Интернет-  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источники.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2.Собственные   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наблюдения.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3643338" cy="50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43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238</TotalTime>
  <Words>181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Проект: «КНИГА    ПРИРОДЫ      РОДНОГО КРАЯ»</vt:lpstr>
      <vt:lpstr>   </vt:lpstr>
      <vt:lpstr> ПЛАН :                           </vt:lpstr>
      <vt:lpstr>Родной  край – Омская  область:</vt:lpstr>
      <vt:lpstr>Редкие  растения  и  животные:</vt:lpstr>
      <vt:lpstr>Редкие  животные и растения:</vt:lpstr>
      <vt:lpstr>Озёра:</vt:lpstr>
      <vt:lpstr>Охранять  природу, значит сохранять наше будущее богатство в России! </vt:lpstr>
      <vt:lpstr>Источники 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Максим</cp:lastModifiedBy>
  <cp:revision>46</cp:revision>
  <cp:lastPrinted>2013-11-06T12:48:31Z</cp:lastPrinted>
  <dcterms:created xsi:type="dcterms:W3CDTF">2013-10-30T18:32:12Z</dcterms:created>
  <dcterms:modified xsi:type="dcterms:W3CDTF">2013-11-30T08:35:30Z</dcterms:modified>
</cp:coreProperties>
</file>