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074F10-EC4A-4AB5-B0AF-86D4C57CE745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4AB001C-DB3C-46FD-8DF0-3B695F05A6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1714488"/>
            <a:ext cx="6715172" cy="35004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ru-RU" sz="2800" b="1" i="1" dirty="0" smtClean="0">
                <a:solidFill>
                  <a:srgbClr val="0062AC"/>
                </a:solidFill>
              </a:rPr>
              <a:t>Научить  ребёнка читать, привить  ему  любовь  к  чтению – что  может  быть  труднее  и  более желанно  для  любого  учителя!  Сделать  это  можно,  если  с  первых  шагов обучения  незаметно  знакомить  детей  с  правилами  работы с  текстом.</a:t>
            </a:r>
            <a:endParaRPr lang="ru-RU" sz="2800" b="1" i="1" dirty="0">
              <a:solidFill>
                <a:srgbClr val="0062AC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286808" cy="7858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4400" dirty="0" smtClean="0">
                <a:solidFill>
                  <a:srgbClr val="0070C0"/>
                </a:solidFill>
              </a:rPr>
              <a:t>Памятки    по    чтению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1027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57364"/>
            <a:ext cx="1500198" cy="2214578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76072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6281928"/>
            <a:ext cx="9144000" cy="576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6072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6281928"/>
            <a:ext cx="9144000" cy="576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64291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Правила чтения и обращения с книгой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00174"/>
            <a:ext cx="9144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>
                <a:solidFill>
                  <a:srgbClr val="0070C0"/>
                </a:solidFill>
              </a:rPr>
              <a:t>Не бери книги грязными руками.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Читай, сидя за удобным столом.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Держи книгу не ближе 30-40 см от глаз, с наклоном 45</a:t>
            </a:r>
            <a:r>
              <a:rPr lang="ru-RU" sz="2400" baseline="30000" dirty="0">
                <a:solidFill>
                  <a:srgbClr val="0070C0"/>
                </a:solidFill>
              </a:rPr>
              <a:t>0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  <a:r>
              <a:rPr lang="ru-RU" sz="2400" baseline="30000" dirty="0">
                <a:solidFill>
                  <a:srgbClr val="0070C0"/>
                </a:solidFill>
              </a:rPr>
              <a:t>  </a:t>
            </a:r>
            <a:endParaRPr lang="ru-RU" sz="2400" dirty="0">
              <a:solidFill>
                <a:srgbClr val="0070C0"/>
              </a:solidFill>
            </a:endParaRP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Не делай пометок в книге ручкой или карандашом. Пользуйся закладкой.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Следи, чтобы освещение падало с левой стороны и было достаточным.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Не читай на ходу и при движении транспорта.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Не читай до усталости. Через каждые 20-30 минут делай перерыв в чтении.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Храни книги в закрытых полках.</a:t>
            </a:r>
          </a:p>
          <a:p>
            <a:endParaRPr lang="ru-RU" dirty="0"/>
          </a:p>
        </p:txBody>
      </p:sp>
      <p:pic>
        <p:nvPicPr>
          <p:cNvPr id="2052" name="Picture 4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643050"/>
            <a:ext cx="142875" cy="142875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000240"/>
            <a:ext cx="142875" cy="142875"/>
          </a:xfrm>
          <a:prstGeom prst="rect">
            <a:avLst/>
          </a:prstGeom>
          <a:noFill/>
        </p:spPr>
      </p:pic>
      <p:pic>
        <p:nvPicPr>
          <p:cNvPr id="2054" name="Picture 6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357430"/>
            <a:ext cx="142875" cy="142875"/>
          </a:xfrm>
          <a:prstGeom prst="rect">
            <a:avLst/>
          </a:prstGeom>
          <a:noFill/>
        </p:spPr>
      </p:pic>
      <p:pic>
        <p:nvPicPr>
          <p:cNvPr id="2055" name="Picture 7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6058"/>
            <a:ext cx="142875" cy="142875"/>
          </a:xfrm>
          <a:prstGeom prst="rect">
            <a:avLst/>
          </a:prstGeom>
          <a:noFill/>
        </p:spPr>
      </p:pic>
      <p:pic>
        <p:nvPicPr>
          <p:cNvPr id="2056" name="Picture 8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429000"/>
            <a:ext cx="142875" cy="142875"/>
          </a:xfrm>
          <a:prstGeom prst="rect">
            <a:avLst/>
          </a:prstGeom>
          <a:noFill/>
        </p:spPr>
      </p:pic>
      <p:pic>
        <p:nvPicPr>
          <p:cNvPr id="2057" name="Picture 9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214818"/>
            <a:ext cx="142875" cy="142875"/>
          </a:xfrm>
          <a:prstGeom prst="rect">
            <a:avLst/>
          </a:prstGeom>
          <a:noFill/>
        </p:spPr>
      </p:pic>
      <p:pic>
        <p:nvPicPr>
          <p:cNvPr id="2058" name="Picture 10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572008"/>
            <a:ext cx="142875" cy="142875"/>
          </a:xfrm>
          <a:prstGeom prst="rect">
            <a:avLst/>
          </a:prstGeom>
          <a:noFill/>
        </p:spPr>
      </p:pic>
      <p:pic>
        <p:nvPicPr>
          <p:cNvPr id="2059" name="Picture 11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5286388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6072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6281928"/>
            <a:ext cx="9144000" cy="576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71435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Как надо готовить чтение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643050"/>
            <a:ext cx="87154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>
                <a:solidFill>
                  <a:srgbClr val="0070C0"/>
                </a:solidFill>
              </a:rPr>
              <a:t>Прочитай текст, заметь слова и выражения, при чтении которых допущены ошибки.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Прочитай несколько раз эти слова.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Выясни значение всех непонятных слов по словарю или спроси у взрослых.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Прочитай текст повторно, перескажи его.</a:t>
            </a:r>
          </a:p>
          <a:p>
            <a:endParaRPr lang="ru-RU" dirty="0"/>
          </a:p>
        </p:txBody>
      </p:sp>
      <p:pic>
        <p:nvPicPr>
          <p:cNvPr id="3076" name="Picture 4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85926"/>
            <a:ext cx="142875" cy="142875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500306"/>
            <a:ext cx="142875" cy="142875"/>
          </a:xfrm>
          <a:prstGeom prst="rect">
            <a:avLst/>
          </a:prstGeom>
          <a:noFill/>
        </p:spPr>
      </p:pic>
      <p:pic>
        <p:nvPicPr>
          <p:cNvPr id="3078" name="Picture 6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496"/>
            <a:ext cx="142875" cy="142875"/>
          </a:xfrm>
          <a:prstGeom prst="rect">
            <a:avLst/>
          </a:prstGeom>
          <a:noFill/>
        </p:spPr>
      </p:pic>
      <p:pic>
        <p:nvPicPr>
          <p:cNvPr id="3079" name="Picture 7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571876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6072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6281928"/>
            <a:ext cx="9144000" cy="576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78579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</a:rPr>
              <a:t>Учись  читать  правильно</a:t>
            </a:r>
            <a:endParaRPr lang="ru-RU" sz="32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1785926"/>
            <a:ext cx="878687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>
                <a:solidFill>
                  <a:srgbClr val="0070C0"/>
                </a:solidFill>
              </a:rPr>
              <a:t>Следи за словами на строчке, не переставляй их.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Старайся понять то, о чём читаешь.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При чтении будь внимательным к каждому слову.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Старайся не возвращаться к чтению прочитанного слова, если понял его.</a:t>
            </a:r>
          </a:p>
          <a:p>
            <a:pPr lvl="0" algn="ctr"/>
            <a:r>
              <a:rPr lang="ru-RU" sz="2400" dirty="0">
                <a:solidFill>
                  <a:srgbClr val="0070C0"/>
                </a:solidFill>
              </a:rPr>
              <a:t>Старайся при чтении про себя не шептать текст, не шевелить губами.</a:t>
            </a:r>
          </a:p>
          <a:p>
            <a:endParaRPr lang="ru-RU" dirty="0"/>
          </a:p>
        </p:txBody>
      </p:sp>
      <p:pic>
        <p:nvPicPr>
          <p:cNvPr id="4100" name="Picture 4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928802"/>
            <a:ext cx="142875" cy="142875"/>
          </a:xfrm>
          <a:prstGeom prst="rect">
            <a:avLst/>
          </a:prstGeom>
          <a:noFill/>
        </p:spPr>
      </p:pic>
      <p:pic>
        <p:nvPicPr>
          <p:cNvPr id="4101" name="Picture 5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285992"/>
            <a:ext cx="142875" cy="142875"/>
          </a:xfrm>
          <a:prstGeom prst="rect">
            <a:avLst/>
          </a:prstGeom>
          <a:noFill/>
        </p:spPr>
      </p:pic>
      <p:pic>
        <p:nvPicPr>
          <p:cNvPr id="4102" name="Picture 6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643182"/>
            <a:ext cx="142875" cy="142875"/>
          </a:xfrm>
          <a:prstGeom prst="rect">
            <a:avLst/>
          </a:prstGeom>
          <a:noFill/>
        </p:spPr>
      </p:pic>
      <p:pic>
        <p:nvPicPr>
          <p:cNvPr id="4103" name="Picture 7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000372"/>
            <a:ext cx="142875" cy="142875"/>
          </a:xfrm>
          <a:prstGeom prst="rect">
            <a:avLst/>
          </a:prstGeom>
          <a:noFill/>
        </p:spPr>
      </p:pic>
      <p:pic>
        <p:nvPicPr>
          <p:cNvPr id="4104" name="Picture 8" descr="C:\Program Files\Microsoft Office\MEDIA\OFFICE12\Bullets\BD14565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714752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243</TotalTime>
  <Words>224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Памятки    по    чтению</vt:lpstr>
      <vt:lpstr>Слайд 2</vt:lpstr>
      <vt:lpstr>Слайд 3</vt:lpstr>
      <vt:lpstr>Слайд 4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Памятки    по чтению</dc:title>
  <dc:creator>Любовь Григорьевна</dc:creator>
  <cp:lastModifiedBy>Любовь Григорьевна</cp:lastModifiedBy>
  <cp:revision>11</cp:revision>
  <dcterms:created xsi:type="dcterms:W3CDTF">2009-02-12T12:32:36Z</dcterms:created>
  <dcterms:modified xsi:type="dcterms:W3CDTF">2014-12-07T18:12:49Z</dcterms:modified>
</cp:coreProperties>
</file>