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6" r:id="rId7"/>
    <p:sldId id="260" r:id="rId8"/>
    <p:sldId id="264" r:id="rId9"/>
    <p:sldId id="265" r:id="rId10"/>
    <p:sldId id="263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B2A6-A890-4C39-A89E-126E67A52A02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B44-D7CA-46FA-ACF3-FC24EEC571E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B2A6-A890-4C39-A89E-126E67A52A02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B44-D7CA-46FA-ACF3-FC24EEC571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B2A6-A890-4C39-A89E-126E67A52A02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B44-D7CA-46FA-ACF3-FC24EEC571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B2A6-A890-4C39-A89E-126E67A52A02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B44-D7CA-46FA-ACF3-FC24EEC571E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B2A6-A890-4C39-A89E-126E67A52A02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B44-D7CA-46FA-ACF3-FC24EEC571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B2A6-A890-4C39-A89E-126E67A52A02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B44-D7CA-46FA-ACF3-FC24EEC571E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B2A6-A890-4C39-A89E-126E67A52A02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B44-D7CA-46FA-ACF3-FC24EEC571E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B2A6-A890-4C39-A89E-126E67A52A02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B44-D7CA-46FA-ACF3-FC24EEC571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B2A6-A890-4C39-A89E-126E67A52A02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B44-D7CA-46FA-ACF3-FC24EEC571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B2A6-A890-4C39-A89E-126E67A52A02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B44-D7CA-46FA-ACF3-FC24EEC571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B2A6-A890-4C39-A89E-126E67A52A02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03B44-D7CA-46FA-ACF3-FC24EEC571E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3CB2A6-A890-4C39-A89E-126E67A52A02}" type="datetimeFigureOut">
              <a:rPr lang="ru-RU" smtClean="0"/>
              <a:t>01.12.2013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D03B44-D7CA-46FA-ACF3-FC24EEC571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8%20%D0%BE%D0%BA%D0%B5%D0%B0%D0%BD%D0%BE%D0%B2&amp;img_url=http%3A%2F%2Fwww.374.ru%2Fimages%2F2007-10%2F22%2F54_1.jpg&amp;pos=1&amp;rpt=simage&amp;lr=2&amp;noreask=1&amp;source=wiz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source=wiz&amp;fp=0&amp;img_url=http%3A%2F%2Fwww.look.com.ua%2Flarge%2F201210%2F49290.jpg&amp;text=%D0%BA%D0%B0%D1%80%D1%82%D0%B8%D0%BD%D0%BA%D0%B8%20%D0%B3%D0%BE%D1%80%20%D0%B8%20%D1%85%D0%BE%D0%BB%D0%BC%D0%BE%D0%B2&amp;noreask=1&amp;pos=19&amp;lr=2&amp;rpt=simag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0&amp;img_url=http%3A%2F%2Fs3.goodfon.ru%2Fwallpaper%2Fpreviews%2F361224-sm.jpg&amp;text=%D0%BA%D0%B0%D1%80%D1%82%D0%B8%D0%BD%D0%BA%D0%B8%20%D0%B3%D0%BE%D1%80%20%D0%B8%20%D1%85%D0%BE%D0%BB%D0%BC%D0%BE%D0%B2&amp;noreask=1&amp;pos=21&amp;lr=2&amp;rpt=sima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0%BA%D0%B0%D1%80%D1%82%D0%B8%D0%BD%D0%BA%D0%B8%20%D1%80%D0%B5%D0%BA%20%D0%B8%20%D0%BE%D0%B7%D0%B5%D1%80&amp;fp=0&amp;img_url=http%3A%2F%2Fs45.radikal.ru%2Fi110%2F0902%2F97%2Fee49dcc91afd.jpg&amp;pos=9&amp;uinfo=ww-1349-wh-673-fw-1124-fh-467-pd-1&amp;rpt=sim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text=%D0%BA%D0%B0%D1%80%D1%82%D0%B8%D0%BD%D0%BA%D0%B8%20%D1%80%D0%B5%D0%BA%20%D0%B8%20%D0%BE%D0%B7%D0%B5%D1%80&amp;fp=0&amp;img_url=http%3A%2F%2Fcontent.foto.mail.ru%2Fmail%2Fmobiledisk%2F5206%2Fs-5288.JPG&amp;pos=8&amp;uinfo=ww-1349-wh-673-fw-1124-fh-467-pd-1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text=%D0%BA%D0%B0%D1%80%D1%82%D0%B8%D0%BD%D0%BA%D0%B8%20%D0%BE%D0%BA%D0%B5%D0%B0%D0%BD%D0%BE%D0%B2&amp;img_url=http%3A%2F%2Fwww.orangesmile.com%2Fru%2Ffoto%2FTahiti%2FLaguna-b.jpg&amp;pos=0&amp;rpt=simage&amp;lr=2&amp;noreask=1&amp;source=wi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                  </a:t>
            </a:r>
            <a:r>
              <a:rPr lang="ru-RU" dirty="0" smtClean="0">
                <a:solidFill>
                  <a:srgbClr val="002060"/>
                </a:solidFill>
              </a:rPr>
              <a:t>Учитель: </a:t>
            </a:r>
            <a:r>
              <a:rPr lang="ru-RU" dirty="0" err="1" smtClean="0">
                <a:solidFill>
                  <a:srgbClr val="002060"/>
                </a:solidFill>
              </a:rPr>
              <a:t>Макшакова</a:t>
            </a:r>
            <a:r>
              <a:rPr lang="ru-RU" dirty="0" smtClean="0">
                <a:solidFill>
                  <a:srgbClr val="002060"/>
                </a:solidFill>
              </a:rPr>
              <a:t> Т.В.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   Лицей 533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    2013-2014 учебный год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Тест по окружающему миру для дистанционного обучения по теме: «Поверхность и водоёмы нашего края»(4 класс)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forum.urup.ru/attachment.php?aid=931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541972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1-tub-ru.yandex.net/i?id=433078572-6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653136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41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52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12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900" b="1" i="1" dirty="0" smtClean="0">
                <a:solidFill>
                  <a:srgbClr val="C00000"/>
                </a:solidFill>
              </a:rPr>
              <a:t>1</a:t>
            </a:r>
            <a:r>
              <a:rPr lang="ru-RU" sz="9600" b="1" i="1" dirty="0" smtClean="0">
                <a:solidFill>
                  <a:srgbClr val="C00000"/>
                </a:solidFill>
              </a:rPr>
              <a:t>) Углубление в земной поверхности, имеющие крутые осыпающиеся склоны, называются…</a:t>
            </a:r>
          </a:p>
          <a:p>
            <a:r>
              <a:rPr lang="ru-RU" sz="11200" dirty="0" smtClean="0"/>
              <a:t>А) балка;</a:t>
            </a:r>
          </a:p>
          <a:p>
            <a:r>
              <a:rPr lang="ru-RU" sz="11200" dirty="0" smtClean="0"/>
              <a:t>Б) холм;</a:t>
            </a:r>
          </a:p>
          <a:p>
            <a:r>
              <a:rPr lang="ru-RU" sz="11200" dirty="0" smtClean="0"/>
              <a:t>В) овраг.</a:t>
            </a:r>
          </a:p>
          <a:p>
            <a:r>
              <a:rPr lang="ru-RU" sz="9600" b="1" i="1" dirty="0" smtClean="0">
                <a:solidFill>
                  <a:srgbClr val="C00000"/>
                </a:solidFill>
              </a:rPr>
              <a:t>2) Возвышенность, имеющая вершину высотой 300 метров, называется…</a:t>
            </a:r>
          </a:p>
          <a:p>
            <a:r>
              <a:rPr lang="ru-RU" sz="9600" dirty="0" smtClean="0"/>
              <a:t>А) </a:t>
            </a:r>
            <a:r>
              <a:rPr lang="ru-RU" sz="11200" dirty="0" smtClean="0"/>
              <a:t>холм;</a:t>
            </a:r>
          </a:p>
          <a:p>
            <a:r>
              <a:rPr lang="ru-RU" sz="11200" dirty="0" smtClean="0"/>
              <a:t>Б) гора;</a:t>
            </a:r>
          </a:p>
          <a:p>
            <a:r>
              <a:rPr lang="ru-RU" sz="11200" dirty="0" smtClean="0"/>
              <a:t>В) плоскогорье.</a:t>
            </a:r>
            <a:endParaRPr lang="ru-RU" sz="11200" dirty="0"/>
          </a:p>
        </p:txBody>
      </p:sp>
    </p:spTree>
    <p:extLst>
      <p:ext uri="{BB962C8B-B14F-4D97-AF65-F5344CB8AC3E}">
        <p14:creationId xmlns:p14="http://schemas.microsoft.com/office/powerpoint/2010/main" val="37557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32500" lnSpcReduction="20000"/>
          </a:bodyPr>
          <a:lstStyle/>
          <a:p>
            <a:pPr lvl="1"/>
            <a:r>
              <a:rPr lang="ru-RU" sz="7000" b="1" i="1" dirty="0" smtClean="0">
                <a:solidFill>
                  <a:srgbClr val="C00000"/>
                </a:solidFill>
              </a:rPr>
              <a:t>3) Горы, созданные людьми, называют…</a:t>
            </a:r>
          </a:p>
          <a:p>
            <a:r>
              <a:rPr lang="ru-RU" sz="5900" dirty="0" smtClean="0">
                <a:solidFill>
                  <a:srgbClr val="002060"/>
                </a:solidFill>
              </a:rPr>
              <a:t>А) холмы;</a:t>
            </a:r>
          </a:p>
          <a:p>
            <a:r>
              <a:rPr lang="ru-RU" sz="5900" dirty="0" smtClean="0">
                <a:solidFill>
                  <a:srgbClr val="002060"/>
                </a:solidFill>
              </a:rPr>
              <a:t>Б) плоскогорья;</a:t>
            </a:r>
          </a:p>
          <a:p>
            <a:r>
              <a:rPr lang="ru-RU" sz="5900" dirty="0" smtClean="0">
                <a:solidFill>
                  <a:srgbClr val="002060"/>
                </a:solidFill>
              </a:rPr>
              <a:t>В) терриконы</a:t>
            </a:r>
          </a:p>
          <a:p>
            <a:r>
              <a:rPr lang="ru-RU" sz="8600" b="1" i="1" dirty="0" smtClean="0">
                <a:solidFill>
                  <a:srgbClr val="C00000"/>
                </a:solidFill>
              </a:rPr>
              <a:t>4) Хранилища воды называют…</a:t>
            </a:r>
          </a:p>
          <a:p>
            <a:r>
              <a:rPr lang="ru-RU" sz="5900" dirty="0" smtClean="0">
                <a:solidFill>
                  <a:srgbClr val="002060"/>
                </a:solidFill>
              </a:rPr>
              <a:t>А) низменности;</a:t>
            </a:r>
          </a:p>
          <a:p>
            <a:r>
              <a:rPr lang="ru-RU" sz="5900" dirty="0" smtClean="0">
                <a:solidFill>
                  <a:srgbClr val="002060"/>
                </a:solidFill>
              </a:rPr>
              <a:t>Б) водоемы;</a:t>
            </a:r>
          </a:p>
          <a:p>
            <a:r>
              <a:rPr lang="ru-RU" sz="5900" dirty="0" smtClean="0">
                <a:solidFill>
                  <a:srgbClr val="002060"/>
                </a:solidFill>
              </a:rPr>
              <a:t>В) плато.</a:t>
            </a:r>
            <a:endParaRPr lang="ru-RU" sz="59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im7-tub-ru.yandex.net/i?id=40557123-1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05064"/>
            <a:ext cx="22479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43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000" b="1" i="1" dirty="0" smtClean="0">
                <a:solidFill>
                  <a:srgbClr val="C00000"/>
                </a:solidFill>
              </a:rPr>
              <a:t>5) К естественным водоёмам относятся…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А) пруд, озеро, канал;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Б) ручей, море, река;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В) водохранилище, океан, пруд.</a:t>
            </a:r>
          </a:p>
          <a:p>
            <a:r>
              <a:rPr lang="ru-RU" sz="3000" b="1" i="1" dirty="0" smtClean="0">
                <a:solidFill>
                  <a:srgbClr val="C00000"/>
                </a:solidFill>
              </a:rPr>
              <a:t>6) Какие океаны омывают Россию?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А) Индийский, Тихий, Атлантический;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Б) Северно-Ледовитый, Тихий, Атлантический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В) Северно-Ледовитый, Индийский, Тихий</a:t>
            </a:r>
          </a:p>
          <a:p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122" name="Picture 2" descr="http://im2-tub-ru.yandex.net/i?id=58690029-1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49080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000" b="1" i="1" dirty="0" smtClean="0">
                <a:solidFill>
                  <a:srgbClr val="C00000"/>
                </a:solidFill>
              </a:rPr>
              <a:t>7) Водоёмы – это…</a:t>
            </a:r>
          </a:p>
          <a:p>
            <a:r>
              <a:rPr lang="ru-RU" sz="3100" dirty="0" smtClean="0">
                <a:solidFill>
                  <a:srgbClr val="002060"/>
                </a:solidFill>
              </a:rPr>
              <a:t>А) хранилища воды, место обитания животных и растений, место отдыха людей, транспортные магистрали, источник питьевой воды;</a:t>
            </a:r>
          </a:p>
          <a:p>
            <a:r>
              <a:rPr lang="ru-RU" sz="3100" dirty="0" smtClean="0">
                <a:solidFill>
                  <a:srgbClr val="002060"/>
                </a:solidFill>
              </a:rPr>
              <a:t>Б) место обитания животных и растений;</a:t>
            </a:r>
          </a:p>
          <a:p>
            <a:r>
              <a:rPr lang="ru-RU" sz="3100" dirty="0" smtClean="0">
                <a:solidFill>
                  <a:srgbClr val="002060"/>
                </a:solidFill>
              </a:rPr>
              <a:t>В) украшение Земли.</a:t>
            </a:r>
          </a:p>
          <a:p>
            <a:r>
              <a:rPr lang="ru-RU" sz="3300" b="1" i="1" dirty="0" smtClean="0">
                <a:solidFill>
                  <a:srgbClr val="C00000"/>
                </a:solidFill>
              </a:rPr>
              <a:t>8) С водоёмами связана жизнь следующих животных: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А) утки, лебеди, цапли;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Б) трясогузки, совы, кукушки;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В) орлы, аисты; кедровки.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098" name="Picture 2" descr="http://im4-tub-ru.yandex.net/i?id=167926790-3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86104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8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Желаю удачи!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portalik.flyfm.net/uploads/posts/2010-09/1284115458_5okean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48880"/>
            <a:ext cx="6096000" cy="387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4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72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7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91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</TotalTime>
  <Words>258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Тест по окружающему миру для дистанционного обучения по теме: «Поверхность и водоёмы нашего края»(4 класс)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окружающему миру для дистанционного обучения по теме: «Поверхность и водоёмы нашего края»(4 класс)</dc:title>
  <dc:creator>1</dc:creator>
  <cp:lastModifiedBy>1</cp:lastModifiedBy>
  <cp:revision>7</cp:revision>
  <dcterms:created xsi:type="dcterms:W3CDTF">2013-12-01T15:34:52Z</dcterms:created>
  <dcterms:modified xsi:type="dcterms:W3CDTF">2013-12-01T16:42:48Z</dcterms:modified>
</cp:coreProperties>
</file>