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10" autoAdjust="0"/>
  </p:normalViewPr>
  <p:slideViewPr>
    <p:cSldViewPr>
      <p:cViewPr>
        <p:scale>
          <a:sx n="70" d="100"/>
          <a:sy n="70" d="100"/>
        </p:scale>
        <p:origin x="-116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B72-B89C-42BD-8943-264A6B3A815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26EA-F71A-414A-A445-F427BD5D1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B72-B89C-42BD-8943-264A6B3A815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26EA-F71A-414A-A445-F427BD5D1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B72-B89C-42BD-8943-264A6B3A815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26EA-F71A-414A-A445-F427BD5D1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B72-B89C-42BD-8943-264A6B3A815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26EA-F71A-414A-A445-F427BD5D1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B72-B89C-42BD-8943-264A6B3A815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26EA-F71A-414A-A445-F427BD5D1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B72-B89C-42BD-8943-264A6B3A815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26EA-F71A-414A-A445-F427BD5D1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B72-B89C-42BD-8943-264A6B3A815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26EA-F71A-414A-A445-F427BD5D1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B72-B89C-42BD-8943-264A6B3A815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26EA-F71A-414A-A445-F427BD5D1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B72-B89C-42BD-8943-264A6B3A815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26EA-F71A-414A-A445-F427BD5D1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B72-B89C-42BD-8943-264A6B3A815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26EA-F71A-414A-A445-F427BD5D1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B72-B89C-42BD-8943-264A6B3A815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26EA-F71A-414A-A445-F427BD5D1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50B72-B89C-42BD-8943-264A6B3A815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26EA-F71A-414A-A445-F427BD5D1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933056"/>
            <a:ext cx="4528592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выполнила учитель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начальных классов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МБОУ Моховской ООШ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Умарова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Камеля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мирхановна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260648"/>
            <a:ext cx="6593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Моховская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основная общеобразовательная школа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1196752"/>
            <a:ext cx="502291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Фотоотчёт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о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неделе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атематики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33CC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«Очень важная наука</a:t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33CC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33CC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математика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33CC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»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33CC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5123" y="5877272"/>
            <a:ext cx="1257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п.Моховое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2014г.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фото\DSC0466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20000" contrast="20000"/>
          </a:blip>
          <a:srcRect/>
          <a:stretch>
            <a:fillRect/>
          </a:stretch>
        </p:blipFill>
        <p:spPr bwMode="auto">
          <a:xfrm>
            <a:off x="251520" y="188640"/>
            <a:ext cx="4008445" cy="300633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1027" name="Picture 3" descr="C:\Documents and Settings\Admin.MICROSOF-054B91\Рабочий стол\рабочий стол\фото\Умарова Камеля Амирхановна\STP61072.JPG"/>
          <p:cNvPicPr>
            <a:picLocks noChangeAspect="1" noChangeArrowheads="1"/>
          </p:cNvPicPr>
          <p:nvPr/>
        </p:nvPicPr>
        <p:blipFill>
          <a:blip r:embed="rId3" cstate="email">
            <a:lum bright="20000" contrast="20000"/>
          </a:blip>
          <a:srcRect/>
          <a:stretch>
            <a:fillRect/>
          </a:stretch>
        </p:blipFill>
        <p:spPr bwMode="auto">
          <a:xfrm>
            <a:off x="4572000" y="188640"/>
            <a:ext cx="4128120" cy="30960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1028" name="Picture 4" descr="E:\фото\DSC04666.JPG"/>
          <p:cNvPicPr>
            <a:picLocks noChangeAspect="1" noChangeArrowheads="1"/>
          </p:cNvPicPr>
          <p:nvPr/>
        </p:nvPicPr>
        <p:blipFill>
          <a:blip r:embed="rId4" cstate="email">
            <a:lum bright="30000" contrast="20000"/>
          </a:blip>
          <a:srcRect/>
          <a:stretch>
            <a:fillRect/>
          </a:stretch>
        </p:blipFill>
        <p:spPr bwMode="auto">
          <a:xfrm>
            <a:off x="251520" y="3573016"/>
            <a:ext cx="4058227" cy="304319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1029" name="Picture 5" descr="C:\Documents and Settings\Admin.MICROSOF-054B91\Рабочий стол\рабочий стол\фото\акжан смаг мероприятие\DSC0253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4008" y="3573016"/>
            <a:ext cx="4202703" cy="300816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7" name="Овал 6"/>
          <p:cNvSpPr/>
          <p:nvPr/>
        </p:nvSpPr>
        <p:spPr>
          <a:xfrm>
            <a:off x="2843808" y="2996952"/>
            <a:ext cx="3600400" cy="15121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Открытие недели математики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«Очень важная наука - математика»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.MICROSOF-054B91\Рабочий стол\фото\DSC04662.JPG"/>
          <p:cNvPicPr>
            <a:picLocks noChangeAspect="1" noChangeArrowheads="1"/>
          </p:cNvPicPr>
          <p:nvPr/>
        </p:nvPicPr>
        <p:blipFill>
          <a:blip r:embed="rId2" cstate="email">
            <a:lum bright="20000" contrast="20000"/>
          </a:blip>
          <a:srcRect/>
          <a:stretch>
            <a:fillRect/>
          </a:stretch>
        </p:blipFill>
        <p:spPr bwMode="auto">
          <a:xfrm>
            <a:off x="611560" y="3501007"/>
            <a:ext cx="3888432" cy="291586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2052" name="Picture 4" descr="C:\Documents and Settings\Admin.MICROSOF-054B91\Рабочий стол\фото\DSC04660.JPG"/>
          <p:cNvPicPr>
            <a:picLocks noChangeAspect="1" noChangeArrowheads="1"/>
          </p:cNvPicPr>
          <p:nvPr/>
        </p:nvPicPr>
        <p:blipFill>
          <a:blip r:embed="rId3" cstate="email">
            <a:lum bright="20000" contrast="10000"/>
          </a:blip>
          <a:srcRect/>
          <a:stretch>
            <a:fillRect/>
          </a:stretch>
        </p:blipFill>
        <p:spPr bwMode="auto">
          <a:xfrm>
            <a:off x="611560" y="332656"/>
            <a:ext cx="3865208" cy="289845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2053" name="Picture 5" descr="C:\Documents and Settings\Admin.MICROSOF-054B91\Рабочий стол\фото\DSC04659.JPG"/>
          <p:cNvPicPr>
            <a:picLocks noChangeAspect="1" noChangeArrowheads="1"/>
          </p:cNvPicPr>
          <p:nvPr/>
        </p:nvPicPr>
        <p:blipFill>
          <a:blip r:embed="rId4" cstate="email">
            <a:lum bright="20000" contrast="20000"/>
          </a:blip>
          <a:srcRect/>
          <a:stretch>
            <a:fillRect/>
          </a:stretch>
        </p:blipFill>
        <p:spPr bwMode="auto">
          <a:xfrm>
            <a:off x="4691998" y="3501008"/>
            <a:ext cx="3914166" cy="293516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2054" name="Picture 6" descr="C:\Documents and Settings\Admin.MICROSOF-054B91\Рабочий стол\рабочий стол\фото\акжан смаг мероприятие\DSC02529.JPG"/>
          <p:cNvPicPr>
            <a:picLocks noChangeAspect="1" noChangeArrowheads="1"/>
          </p:cNvPicPr>
          <p:nvPr/>
        </p:nvPicPr>
        <p:blipFill>
          <a:blip r:embed="rId5" cstate="email">
            <a:lum bright="20000" contrast="20000"/>
          </a:blip>
          <a:srcRect/>
          <a:stretch>
            <a:fillRect/>
          </a:stretch>
        </p:blipFill>
        <p:spPr bwMode="auto">
          <a:xfrm>
            <a:off x="4687213" y="332656"/>
            <a:ext cx="3917235" cy="288032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9" name="Овал 8"/>
          <p:cNvSpPr/>
          <p:nvPr/>
        </p:nvSpPr>
        <p:spPr>
          <a:xfrm>
            <a:off x="2627784" y="2564904"/>
            <a:ext cx="3888432" cy="136815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Анкета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 и мой класс в числах»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.MICROSOF-054B91\Рабочий стол\фото\DSC04656.JPG"/>
          <p:cNvPicPr>
            <a:picLocks noChangeAspect="1" noChangeArrowheads="1"/>
          </p:cNvPicPr>
          <p:nvPr/>
        </p:nvPicPr>
        <p:blipFill>
          <a:blip r:embed="rId2" cstate="email">
            <a:lum bright="20000" contrast="20000"/>
          </a:blip>
          <a:srcRect/>
          <a:stretch>
            <a:fillRect/>
          </a:stretch>
        </p:blipFill>
        <p:spPr bwMode="auto">
          <a:xfrm>
            <a:off x="467544" y="188640"/>
            <a:ext cx="3816424" cy="286187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3076" name="Picture 4" descr="C:\Documents and Settings\Admin.MICROSOF-054B91\Рабочий стол\рабочий стол\фото\лето 2014\DSC04282.JPG"/>
          <p:cNvPicPr>
            <a:picLocks noChangeAspect="1" noChangeArrowheads="1"/>
          </p:cNvPicPr>
          <p:nvPr/>
        </p:nvPicPr>
        <p:blipFill>
          <a:blip r:embed="rId3" cstate="email">
            <a:lum bright="20000" contrast="20000"/>
          </a:blip>
          <a:srcRect/>
          <a:stretch>
            <a:fillRect/>
          </a:stretch>
        </p:blipFill>
        <p:spPr bwMode="auto">
          <a:xfrm>
            <a:off x="4932040" y="188640"/>
            <a:ext cx="3818185" cy="28631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3077" name="Picture 5" descr="C:\Documents and Settings\Admin.MICROSOF-054B91\Рабочий стол\рабочий стол\фото\лето 2014\DSC04283.JPG"/>
          <p:cNvPicPr>
            <a:picLocks noChangeAspect="1" noChangeArrowheads="1"/>
          </p:cNvPicPr>
          <p:nvPr/>
        </p:nvPicPr>
        <p:blipFill>
          <a:blip r:embed="rId4" cstate="email">
            <a:lum bright="20000" contrast="20000"/>
          </a:blip>
          <a:srcRect/>
          <a:stretch>
            <a:fillRect/>
          </a:stretch>
        </p:blipFill>
        <p:spPr bwMode="auto">
          <a:xfrm>
            <a:off x="4860032" y="3429000"/>
            <a:ext cx="3962201" cy="297118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3078" name="Picture 6" descr="C:\Documents and Settings\Admin.MICROSOF-054B91\Рабочий стол\рабочий стол\фото\104SSCAM\SDC18222.JPG"/>
          <p:cNvPicPr>
            <a:picLocks noChangeAspect="1" noChangeArrowheads="1"/>
          </p:cNvPicPr>
          <p:nvPr/>
        </p:nvPicPr>
        <p:blipFill>
          <a:blip r:embed="rId5" cstate="email">
            <a:lum bright="10000" contrast="20000"/>
          </a:blip>
          <a:srcRect/>
          <a:stretch>
            <a:fillRect/>
          </a:stretch>
        </p:blipFill>
        <p:spPr bwMode="auto">
          <a:xfrm>
            <a:off x="395536" y="3501008"/>
            <a:ext cx="3816424" cy="286231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4" name="Овал 3"/>
          <p:cNvSpPr/>
          <p:nvPr/>
        </p:nvSpPr>
        <p:spPr>
          <a:xfrm>
            <a:off x="2411760" y="2564904"/>
            <a:ext cx="4248472" cy="149046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поделок «Занимательные числа и фигуры»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.MICROSOF-054B91\Рабочий стол\рабочий стол\фото\104SSCAM\SDC18227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 bwMode="auto">
          <a:xfrm>
            <a:off x="4716016" y="188640"/>
            <a:ext cx="4200467" cy="315035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4099" name="Picture 3" descr="C:\Documents and Settings\Admin.MICROSOF-054B91\Рабочий стол\фото\DSC04657.JPG"/>
          <p:cNvPicPr>
            <a:picLocks noChangeAspect="1" noChangeArrowheads="1"/>
          </p:cNvPicPr>
          <p:nvPr/>
        </p:nvPicPr>
        <p:blipFill>
          <a:blip r:embed="rId3" cstate="email">
            <a:lum bright="20000" contrast="20000"/>
          </a:blip>
          <a:srcRect/>
          <a:stretch>
            <a:fillRect/>
          </a:stretch>
        </p:blipFill>
        <p:spPr bwMode="auto">
          <a:xfrm>
            <a:off x="323528" y="188640"/>
            <a:ext cx="4176464" cy="313185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4103" name="Picture 7" descr="C:\Documents and Settings\Admin.MICROSOF-054B91\Рабочий стол\рабочий стол\фото\Новая папка\DSC00015.JPG"/>
          <p:cNvPicPr>
            <a:picLocks noChangeAspect="1" noChangeArrowheads="1"/>
          </p:cNvPicPr>
          <p:nvPr/>
        </p:nvPicPr>
        <p:blipFill>
          <a:blip r:embed="rId4" cstate="email">
            <a:lum bright="20000" contrast="20000"/>
          </a:blip>
          <a:srcRect/>
          <a:stretch>
            <a:fillRect/>
          </a:stretch>
        </p:blipFill>
        <p:spPr bwMode="auto">
          <a:xfrm>
            <a:off x="2483768" y="3645024"/>
            <a:ext cx="4680520" cy="28083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4" name="Овал 3"/>
          <p:cNvSpPr/>
          <p:nvPr/>
        </p:nvSpPr>
        <p:spPr>
          <a:xfrm>
            <a:off x="2555776" y="2492896"/>
            <a:ext cx="4032448" cy="1346448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Выставка рисунков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 кем дружат числа?»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.MICROSOF-054B91\Рабочий стол\рабочий стол\фото\фото март 2013\DSC00574.JPG"/>
          <p:cNvPicPr>
            <a:picLocks noChangeAspect="1" noChangeArrowheads="1"/>
          </p:cNvPicPr>
          <p:nvPr/>
        </p:nvPicPr>
        <p:blipFill>
          <a:blip r:embed="rId2" cstate="email">
            <a:lum bright="20000" contrast="20000"/>
          </a:blip>
          <a:srcRect/>
          <a:stretch>
            <a:fillRect/>
          </a:stretch>
        </p:blipFill>
        <p:spPr bwMode="auto">
          <a:xfrm>
            <a:off x="611560" y="3645024"/>
            <a:ext cx="3818665" cy="286413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5126" name="Picture 6" descr="C:\Documents and Settings\Admin.MICROSOF-054B91\Рабочий стол\рабочий стол\фото\фото март 2013\DSC0057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3645024"/>
            <a:ext cx="3842677" cy="288214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5127" name="Picture 7" descr="C:\Documents and Settings\Admin.MICROSOF-054B91\Рабочий стол\рабочий стол\фото\фото март 2013\DSC00671.JPG"/>
          <p:cNvPicPr>
            <a:picLocks noChangeAspect="1" noChangeArrowheads="1"/>
          </p:cNvPicPr>
          <p:nvPr/>
        </p:nvPicPr>
        <p:blipFill>
          <a:blip r:embed="rId4" cstate="email">
            <a:lum bright="20000" contrast="20000"/>
          </a:blip>
          <a:srcRect/>
          <a:stretch>
            <a:fillRect/>
          </a:stretch>
        </p:blipFill>
        <p:spPr bwMode="auto">
          <a:xfrm>
            <a:off x="4644008" y="260648"/>
            <a:ext cx="3985791" cy="298948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5128" name="Picture 8" descr="C:\Documents and Settings\Admin.MICROSOF-054B91\Рабочий стол\рабочий стол\фото\фото март 2013\DSC00659.JPG"/>
          <p:cNvPicPr>
            <a:picLocks noChangeAspect="1" noChangeArrowheads="1"/>
          </p:cNvPicPr>
          <p:nvPr/>
        </p:nvPicPr>
        <p:blipFill>
          <a:blip r:embed="rId5" cstate="email">
            <a:lum bright="30000" contrast="20000"/>
          </a:blip>
          <a:srcRect/>
          <a:stretch>
            <a:fillRect/>
          </a:stretch>
        </p:blipFill>
        <p:spPr bwMode="auto">
          <a:xfrm>
            <a:off x="539552" y="332656"/>
            <a:ext cx="3816424" cy="293571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4" name="Овал 3"/>
          <p:cNvSpPr/>
          <p:nvPr/>
        </p:nvSpPr>
        <p:spPr>
          <a:xfrm>
            <a:off x="2483768" y="2420888"/>
            <a:ext cx="3888432" cy="165618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Интеллектуальный марафон.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 юного зрителя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Documents and Settings\Admin.MICROSOF-054B91\Рабочий стол\рабочий стол\фото\фото\SDC18587.JPG"/>
          <p:cNvPicPr>
            <a:picLocks noChangeAspect="1" noChangeArrowheads="1"/>
          </p:cNvPicPr>
          <p:nvPr/>
        </p:nvPicPr>
        <p:blipFill>
          <a:blip r:embed="rId2" cstate="email">
            <a:lum bright="20000" contrast="20000"/>
          </a:blip>
          <a:srcRect/>
          <a:stretch>
            <a:fillRect/>
          </a:stretch>
        </p:blipFill>
        <p:spPr bwMode="auto">
          <a:xfrm>
            <a:off x="539552" y="260648"/>
            <a:ext cx="4032448" cy="302433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6150" name="Picture 6" descr="C:\Documents and Settings\Admin.MICROSOF-054B91\Рабочий стол\рабочий стол\фото\разное. поделки\DSC02836.JPG"/>
          <p:cNvPicPr>
            <a:picLocks noChangeAspect="1" noChangeArrowheads="1"/>
          </p:cNvPicPr>
          <p:nvPr/>
        </p:nvPicPr>
        <p:blipFill>
          <a:blip r:embed="rId3" cstate="email">
            <a:lum bright="20000" contrast="20000"/>
          </a:blip>
          <a:srcRect/>
          <a:stretch>
            <a:fillRect/>
          </a:stretch>
        </p:blipFill>
        <p:spPr bwMode="auto">
          <a:xfrm rot="5400000">
            <a:off x="5971969" y="3757223"/>
            <a:ext cx="2960701" cy="244827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6153" name="Picture 9" descr="C:\Documents and Settings\Admin.MICROSOF-054B91\Рабочий стол\рабочий стол\фото\фото\SDC18596.JPG"/>
          <p:cNvPicPr>
            <a:picLocks noChangeAspect="1" noChangeArrowheads="1"/>
          </p:cNvPicPr>
          <p:nvPr/>
        </p:nvPicPr>
        <p:blipFill>
          <a:blip r:embed="rId4" cstate="email">
            <a:lum bright="20000" contrast="20000"/>
          </a:blip>
          <a:srcRect/>
          <a:stretch>
            <a:fillRect/>
          </a:stretch>
        </p:blipFill>
        <p:spPr bwMode="auto">
          <a:xfrm>
            <a:off x="4836029" y="188640"/>
            <a:ext cx="4128459" cy="309634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6154" name="Picture 10" descr="C:\Documents and Settings\Admin.MICROSOF-054B91\Рабочий стол\рабочий стол\фото\фото\SDC18611.JPG"/>
          <p:cNvPicPr>
            <a:picLocks noChangeAspect="1" noChangeArrowheads="1"/>
          </p:cNvPicPr>
          <p:nvPr/>
        </p:nvPicPr>
        <p:blipFill>
          <a:blip r:embed="rId5" cstate="email">
            <a:lum bright="20000" contrast="20000"/>
          </a:blip>
          <a:srcRect/>
          <a:stretch>
            <a:fillRect/>
          </a:stretch>
        </p:blipFill>
        <p:spPr bwMode="auto">
          <a:xfrm>
            <a:off x="395536" y="3717032"/>
            <a:ext cx="5491200" cy="266429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4" name="Овал 3"/>
          <p:cNvSpPr/>
          <p:nvPr/>
        </p:nvSpPr>
        <p:spPr>
          <a:xfrm>
            <a:off x="2411760" y="2636912"/>
            <a:ext cx="4320480" cy="136815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Защита проекта «Математика в нашей жизни».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Математический КВН.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42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школа</cp:lastModifiedBy>
  <cp:revision>48</cp:revision>
  <dcterms:created xsi:type="dcterms:W3CDTF">2015-01-26T13:49:39Z</dcterms:created>
  <dcterms:modified xsi:type="dcterms:W3CDTF">2015-02-05T03:50:29Z</dcterms:modified>
</cp:coreProperties>
</file>