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653F6E9-CCB2-429B-8A1E-52A38CF78569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A5A1AF-0614-4BA5-AC2D-4AF390AF3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ydzdorov.ru/20nark.html" TargetMode="External"/><Relationship Id="rId2" Type="http://schemas.openxmlformats.org/officeDocument/2006/relationships/hyperlink" Target="http://www.bydzdorov.ru/18al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ydzdorov.ru/19ku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«Вредные привычки»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ИНФОРМАЦИЯ ДЛЯ РАЗМЫШЛЕНИЯ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/>
              <a:t>Наркомания — хроническое </a:t>
            </a:r>
            <a:r>
              <a:rPr lang="ru-RU" b="1" dirty="0" err="1" smtClean="0"/>
              <a:t>прогредиентное</a:t>
            </a:r>
            <a:r>
              <a:rPr lang="ru-RU" b="1" dirty="0" smtClean="0"/>
              <a:t> (развитие болезни с нарастанием симптоматики) заболевание, вызванное употреблением веществ-наркотиков.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Разные наркотики вызывают разную зависимость. Одни наркотики вызывают сильную психологическую зависимость, но не вызывают физической зависимости. Другие же, напротив, вызывают сильную физическую зависимость. Многие наркотики вызывают и физическую, и психологическую зависимость.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рпавв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невв</a:t>
            </a:r>
            <a:endParaRPr lang="ru-RU" dirty="0"/>
          </a:p>
        </p:txBody>
      </p:sp>
      <p:pic>
        <p:nvPicPr>
          <p:cNvPr id="25602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Игровая зависимость — </a:t>
            </a:r>
            <a:r>
              <a:rPr lang="ru-RU" dirty="0" smtClean="0"/>
              <a:t>предполагаемая форма психологической зависимости, проявляющаяся в навязчивом увлечении видеоиграми и компьютерными играми, а также </a:t>
            </a:r>
            <a:r>
              <a:rPr lang="ru-RU" dirty="0" err="1" smtClean="0"/>
              <a:t>лудомания</a:t>
            </a:r>
            <a:r>
              <a:rPr lang="ru-RU" dirty="0" smtClean="0"/>
              <a:t> – патологическая склонность к азартным играм заключается в частых повторных эпизодах участия в азартных играх, которые доминируют в жизни человека и ведут к снижению социальных, профессиональных, материальных и семейных ценностей, такой человек не уделяет должного внимания своим обязанностям в этих сферах.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ннаап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жопггнпп</a:t>
            </a:r>
            <a:endParaRPr lang="ru-RU" dirty="0"/>
          </a:p>
        </p:txBody>
      </p:sp>
      <p:pic>
        <p:nvPicPr>
          <p:cNvPr id="2765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/>
              <a:t>Ониомания</a:t>
            </a:r>
            <a:r>
              <a:rPr lang="ru-RU" b="1" dirty="0" smtClean="0"/>
              <a:t> (от греческих </a:t>
            </a:r>
            <a:r>
              <a:rPr lang="ru-RU" b="1" dirty="0" err="1" smtClean="0"/>
              <a:t>onios</a:t>
            </a:r>
            <a:r>
              <a:rPr lang="ru-RU" b="1" dirty="0" smtClean="0"/>
              <a:t> — для продажи, </a:t>
            </a:r>
            <a:r>
              <a:rPr lang="ru-RU" b="1" dirty="0" err="1" smtClean="0"/>
              <a:t>mania</a:t>
            </a:r>
            <a:r>
              <a:rPr lang="ru-RU" b="1" dirty="0" smtClean="0"/>
              <a:t> — безумие) — непреодолимое желание что-либо покупать, не обращая внимания на необходимость и последствия.</a:t>
            </a:r>
            <a:r>
              <a:rPr lang="ru-RU" dirty="0" smtClean="0"/>
              <a:t> Покупки становятся и отдыхом, и развлечением, и самостоятельным смыслом. В просторечии эту манию часто называют </a:t>
            </a:r>
            <a:r>
              <a:rPr lang="ru-RU" dirty="0" err="1" smtClean="0"/>
              <a:t>шопинголизм</a:t>
            </a:r>
            <a:r>
              <a:rPr lang="ru-RU" dirty="0" smtClean="0"/>
              <a:t> или </a:t>
            </a:r>
            <a:r>
              <a:rPr lang="ru-RU" dirty="0" err="1" smtClean="0"/>
              <a:t>шопоголизм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типпаа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миипе</a:t>
            </a:r>
            <a:endParaRPr lang="ru-RU" dirty="0"/>
          </a:p>
        </p:txBody>
      </p:sp>
      <p:pic>
        <p:nvPicPr>
          <p:cNvPr id="29698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Есть много других вредных привычек:</a:t>
            </a:r>
            <a:r>
              <a:rPr lang="ru-RU" b="1" dirty="0" smtClean="0"/>
              <a:t> • Переедание</a:t>
            </a:r>
            <a:br>
              <a:rPr lang="ru-RU" b="1" dirty="0" smtClean="0"/>
            </a:br>
            <a:r>
              <a:rPr lang="ru-RU" b="1" dirty="0" smtClean="0"/>
              <a:t>• Телевизионная зависимость</a:t>
            </a:r>
            <a:br>
              <a:rPr lang="ru-RU" b="1" dirty="0" smtClean="0"/>
            </a:br>
            <a:r>
              <a:rPr lang="ru-RU" b="1" dirty="0" smtClean="0"/>
              <a:t>• Интернет-зависимость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Можно перечислять бесконечно…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Будьте осторожны с вредными привычками, зачастую они приводят к неблагоприятным последствиям, либо являются предвестниками серьезных </a:t>
            </a:r>
            <a:r>
              <a:rPr lang="ru-RU" dirty="0" smtClean="0">
                <a:solidFill>
                  <a:srgbClr val="FF0000"/>
                </a:solidFill>
              </a:rPr>
              <a:t>заболеваний!!!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Прежде чем закурить, взять алкоголь или сесть за компьютер, ВСПОМНИТЕ</a:t>
            </a:r>
            <a:r>
              <a:rPr lang="ru-RU" dirty="0" smtClean="0">
                <a:solidFill>
                  <a:srgbClr val="FF0000"/>
                </a:solidFill>
              </a:rPr>
              <a:t> – ВЫ НУЖНЫ ВАШИМ ДЕТЯМ!!!                    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можно назвать вредными привычками?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  <a:lumOff val="25000"/>
            </a:schemeClr>
          </a:solidFill>
        </p:spPr>
        <p:txBody>
          <a:bodyPr>
            <a:normAutofit fontScale="92500"/>
          </a:bodyPr>
          <a:lstStyle/>
          <a:p>
            <a:r>
              <a:rPr lang="ru-RU" b="1" dirty="0" smtClean="0"/>
              <a:t>К вредным привычкам можно отнести следующие действия:</a:t>
            </a:r>
          </a:p>
          <a:p>
            <a:r>
              <a:rPr lang="ru-RU" dirty="0" smtClean="0">
                <a:hlinkClick r:id="rId2"/>
              </a:rPr>
              <a:t>алкоголизм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3"/>
              </a:rPr>
              <a:t>наркомания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4"/>
              </a:rPr>
              <a:t>курение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rgbClr val="66FFFF"/>
                </a:solidFill>
              </a:rPr>
              <a:t>токсикомания;</a:t>
            </a:r>
          </a:p>
          <a:p>
            <a:r>
              <a:rPr lang="ru-RU" dirty="0" smtClean="0">
                <a:solidFill>
                  <a:srgbClr val="66FFFF"/>
                </a:solidFill>
              </a:rPr>
              <a:t>игровая зависимость, или </a:t>
            </a:r>
            <a:r>
              <a:rPr lang="ru-RU" dirty="0" err="1" smtClean="0">
                <a:solidFill>
                  <a:srgbClr val="66FFFF"/>
                </a:solidFill>
              </a:rPr>
              <a:t>лудомания</a:t>
            </a:r>
            <a:r>
              <a:rPr lang="ru-RU" dirty="0" smtClean="0">
                <a:solidFill>
                  <a:srgbClr val="66FFFF"/>
                </a:solidFill>
              </a:rPr>
              <a:t>;</a:t>
            </a:r>
          </a:p>
          <a:p>
            <a:r>
              <a:rPr lang="ru-RU" dirty="0" err="1" smtClean="0">
                <a:solidFill>
                  <a:srgbClr val="66FFFF"/>
                </a:solidFill>
              </a:rPr>
              <a:t>шопингомания</a:t>
            </a:r>
            <a:r>
              <a:rPr lang="ru-RU" dirty="0" smtClean="0">
                <a:solidFill>
                  <a:srgbClr val="66FFFF"/>
                </a:solidFill>
              </a:rPr>
              <a:t> - «навязчивая магазинная зависимость», или </a:t>
            </a:r>
            <a:r>
              <a:rPr lang="ru-RU" dirty="0" err="1" smtClean="0">
                <a:solidFill>
                  <a:srgbClr val="66FFFF"/>
                </a:solidFill>
              </a:rPr>
              <a:t>ониомания</a:t>
            </a:r>
            <a:endParaRPr lang="ru-RU" dirty="0" smtClean="0">
              <a:solidFill>
                <a:srgbClr val="66FF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Вредную привычку можно рассматривать как болезнь или патологическую зависимость. Но наряду с вредными привычками существуют неполезные действия, которые нельзя рассматривать как болезнь, но которые возникают из-за неуравновешенности нервной системы.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Откуда появляются вредные привычки?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Любое неполезное действие</a:t>
            </a:r>
            <a:r>
              <a:rPr lang="ru-RU" dirty="0" smtClean="0"/>
              <a:t>, например, такое как выпивка, </a:t>
            </a:r>
            <a:r>
              <a:rPr lang="ru-RU" b="1" dirty="0" smtClean="0"/>
              <a:t>может вызвать склонность</a:t>
            </a:r>
            <a:r>
              <a:rPr lang="ru-RU" dirty="0" smtClean="0"/>
              <a:t> к алкоголизму </a:t>
            </a:r>
            <a:r>
              <a:rPr lang="ru-RU" b="1" dirty="0" smtClean="0"/>
              <a:t>и, в конце концов, перерасти в болезнь, </a:t>
            </a:r>
            <a:r>
              <a:rPr lang="ru-RU" b="1" i="1" dirty="0" smtClean="0"/>
              <a:t>если это действие будет повторяться из раза в раз и закрепится на подсознательном уровне как «приятное»</a:t>
            </a:r>
            <a:r>
              <a:rPr lang="ru-RU" dirty="0" smtClean="0"/>
              <a:t>. В этом случае, закрепившись подсознательно, привычка может вызвать генетические изменения и перерасти в патологию. Зависимость формируется рядом последовательных уступок вредной наклонности и, чтобы вернуться к здоровой жизни, необходим целый ряд таких же последовательных усилий в одолении вредной тяги, которые не могут быть осуществлены без усилия воли.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Привыкание к вредному происходит незаметно, постепенно, раз от разу, когда человек в течение продолжительного времени совершает ряд уступок ветхому человеку в себе или окружающим. При этом формируется тяга к привычному необдуманному действию.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81127"/>
          </a:xfrm>
        </p:spPr>
        <p:txBody>
          <a:bodyPr>
            <a:normAutofit/>
          </a:bodyPr>
          <a:lstStyle/>
          <a:p>
            <a:r>
              <a:rPr lang="ru-RU" b="1" dirty="0" smtClean="0"/>
              <a:t>Курение — вдыхание дыма препаратов, преимущественно растительного происхождения, тлеющих в потоке вдыхаемого воздуха, с целью насыщения организма содержащимися в них активными веществами путём их возгонки и последующего всасывания в лёгких и дыхательных путях.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заголовок</a:t>
            </a:r>
            <a:endParaRPr lang="ru-RU" dirty="0"/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Алкоголизм</a:t>
            </a:r>
            <a:r>
              <a:rPr lang="ru-RU" dirty="0" smtClean="0"/>
              <a:t> – самая распространенная вредная привычка, зачастую превращается в серьезное заболевание, характеризующееся болезненным пристрастием к алкоголю (этиловому спирту), с психической и физической зависимостью от него, сопровождающаяся систематическим потреблением алкогольных напитков несмотря на негативные последствия.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аккуу</a:t>
            </a:r>
            <a:endParaRPr lang="ru-RU" dirty="0"/>
          </a:p>
        </p:txBody>
      </p:sp>
      <p:pic>
        <p:nvPicPr>
          <p:cNvPr id="23554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89</TotalTime>
  <Words>483</Words>
  <Application>Microsoft Office PowerPoint</Application>
  <PresentationFormat>Экран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«Вредные привычки»</vt:lpstr>
      <vt:lpstr>Что можно назвать вредными привычками?</vt:lpstr>
      <vt:lpstr>Слайд 3</vt:lpstr>
      <vt:lpstr>Откуда появляются вредные привычки?  </vt:lpstr>
      <vt:lpstr>Слайд 5</vt:lpstr>
      <vt:lpstr>Слайд 6</vt:lpstr>
      <vt:lpstr>г</vt:lpstr>
      <vt:lpstr>Слайд 8</vt:lpstr>
      <vt:lpstr>рпа</vt:lpstr>
      <vt:lpstr>Слайд 10</vt:lpstr>
      <vt:lpstr>рпавв</vt:lpstr>
      <vt:lpstr>Слайд 12</vt:lpstr>
      <vt:lpstr>ннаап</vt:lpstr>
      <vt:lpstr>Слайд 14</vt:lpstr>
      <vt:lpstr>типпаа</vt:lpstr>
      <vt:lpstr>Есть много других вредных привычек: • Переедание • Телевизионная зависимость • Интернет-зависимость 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Вредные превычки</dc:title>
  <dc:creator>User</dc:creator>
  <cp:lastModifiedBy>User</cp:lastModifiedBy>
  <cp:revision>11</cp:revision>
  <dcterms:created xsi:type="dcterms:W3CDTF">2012-10-03T12:30:08Z</dcterms:created>
  <dcterms:modified xsi:type="dcterms:W3CDTF">2014-12-13T16:26:26Z</dcterms:modified>
</cp:coreProperties>
</file>