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58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C9FC-4E66-4BFA-802E-EAC41D209017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4E62-3B36-4B29-B71F-0C6588B2D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126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C9FC-4E66-4BFA-802E-EAC41D209017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4E62-3B36-4B29-B71F-0C6588B2D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962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C9FC-4E66-4BFA-802E-EAC41D209017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4E62-3B36-4B29-B71F-0C6588B2D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17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C9FC-4E66-4BFA-802E-EAC41D209017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4E62-3B36-4B29-B71F-0C6588B2D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17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C9FC-4E66-4BFA-802E-EAC41D209017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4E62-3B36-4B29-B71F-0C6588B2D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299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C9FC-4E66-4BFA-802E-EAC41D209017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4E62-3B36-4B29-B71F-0C6588B2D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133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C9FC-4E66-4BFA-802E-EAC41D209017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4E62-3B36-4B29-B71F-0C6588B2D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07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C9FC-4E66-4BFA-802E-EAC41D209017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4E62-3B36-4B29-B71F-0C6588B2D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748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C9FC-4E66-4BFA-802E-EAC41D209017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4E62-3B36-4B29-B71F-0C6588B2D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562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C9FC-4E66-4BFA-802E-EAC41D209017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4E62-3B36-4B29-B71F-0C6588B2D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765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C9FC-4E66-4BFA-802E-EAC41D209017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4E62-3B36-4B29-B71F-0C6588B2D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4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8C9FC-4E66-4BFA-802E-EAC41D209017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E4E62-3B36-4B29-B71F-0C6588B2D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82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7.jpeg"/><Relationship Id="rId4" Type="http://schemas.openxmlformats.org/officeDocument/2006/relationships/image" Target="../media/image22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Мои документы\АНУЗА\фоторамки\ramka-detskaya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01121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1052736"/>
            <a:ext cx="2016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Игра</a:t>
            </a:r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50384" y="1958424"/>
            <a:ext cx="5747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«Отвечай быстро»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19365" y="2967335"/>
            <a:ext cx="31052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Воспитатель ГПД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68336" y="3429000"/>
            <a:ext cx="36073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А.А.Абдуллина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69205" y="791126"/>
            <a:ext cx="48638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 нош 7 вида г. Нефтеюганск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849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223529"/>
              </p:ext>
            </p:extLst>
          </p:nvPr>
        </p:nvGraphicFramePr>
        <p:xfrm>
          <a:off x="611559" y="260648"/>
          <a:ext cx="7992888" cy="60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2664296"/>
                <a:gridCol w="2664296"/>
              </a:tblGrid>
              <a:tr h="20162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62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162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 descr="C:\Documents and Settings\Admin\Рабочий стол\отвечай быстро\вороб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1728192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8" name="Picture 4" descr="C:\Documents and Settings\Admin\Рабочий стол\отвечай быстро\голубь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66936"/>
            <a:ext cx="1799861" cy="13498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9" name="Picture 5" descr="C:\Documents and Settings\Admin\Рабочий стол\отвечай быстро\дятел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48680"/>
            <a:ext cx="1800200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30" name="Picture 6" descr="C:\Documents and Settings\Admin\Рабочий стол\отвечай быстро\ос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6912"/>
            <a:ext cx="1728191" cy="13410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31" name="Picture 7" descr="C:\Documents and Settings\Admin\Рабочий стол\отвечай быстро\лиса.1jp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36912"/>
            <a:ext cx="1872207" cy="13410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32" name="Picture 8" descr="C:\Documents and Settings\Admin\Рабочий стол\отвечай быстро\стрекоза 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520" y="2611191"/>
            <a:ext cx="1874337" cy="13410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33" name="Picture 9" descr="C:\Documents and Settings\Admin\Рабочий стол\отвечай быстро\волк 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81128"/>
            <a:ext cx="1728191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34" name="Picture 10" descr="C:\Documents and Settings\Admin\Рабочий стол\отвечай быстро\бабочка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581128"/>
            <a:ext cx="1872207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35" name="Picture 11" descr="C:\Documents and Settings\Admin\Рабочий стол\отвечай быстро\снегирь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70106"/>
            <a:ext cx="1874335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7266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863284"/>
              </p:ext>
            </p:extLst>
          </p:nvPr>
        </p:nvGraphicFramePr>
        <p:xfrm>
          <a:off x="683568" y="260648"/>
          <a:ext cx="7848872" cy="60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285"/>
                <a:gridCol w="2568285"/>
                <a:gridCol w="2712302"/>
              </a:tblGrid>
              <a:tr h="20162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162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162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Documents and Settings\Admin\Рабочий стол\отвечай быстро\корова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2146314" cy="1352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Documents and Settings\Admin\Рабочий стол\отвечай быстро\лось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32501"/>
            <a:ext cx="1872208" cy="1328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C:\Documents and Settings\Admin\Рабочий стол\отвечай быстро\чай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648" y="620687"/>
            <a:ext cx="1872208" cy="1273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C:\Documents and Settings\Admin\Рабочий стол\отвечай быстро\кошк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896"/>
            <a:ext cx="207430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Admin\Рабочий стол\отвечай быстро\тигр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92897"/>
            <a:ext cx="187220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ocuments and Settings\Admin\Рабочий стол\отвечай быстро\курица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648" y="2492898"/>
            <a:ext cx="1872208" cy="144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Admin\Рабочий стол\отвечай быстро\собака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37112"/>
            <a:ext cx="207430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Рабочий стол\отвечай быстро\лиса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6" y="4437112"/>
            <a:ext cx="184097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Admin\Рабочий стол\отвечай быстро\гусь jp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648" y="4607683"/>
            <a:ext cx="1872208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77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03650"/>
              </p:ext>
            </p:extLst>
          </p:nvPr>
        </p:nvGraphicFramePr>
        <p:xfrm>
          <a:off x="683568" y="260648"/>
          <a:ext cx="7848872" cy="60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285"/>
                <a:gridCol w="2568285"/>
                <a:gridCol w="2712302"/>
              </a:tblGrid>
              <a:tr h="20162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162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162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Documents and Settings\Admin\Рабочий стол\отвечай быстро\ле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201622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Admin\Рабочий стол\отвечай быстро\жираф 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6672"/>
            <a:ext cx="194421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Admin\Рабочий стол\отвечай быстро\бегемот 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6672"/>
            <a:ext cx="208823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Admin\Рабочий стол\отвечай быстро\б.медведь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201622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ocuments and Settings\Admin\Рабочий стол\отвечай быстро\сев.олень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36912"/>
            <a:ext cx="194421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Documents and Settings\Admin\Рабочий стол\отвечай быстро\тюлень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36912"/>
            <a:ext cx="208823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Documents and Settings\Admin\Рабочий стол\отвечай быстро\волк 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201622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Documents and Settings\Admin\Рабочий стол\отвечай быстро\лось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581128"/>
            <a:ext cx="194421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Documents and Settings\Admin\Рабочий стол\отвечай быстро\бобр 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81128"/>
            <a:ext cx="208823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3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05808"/>
              </p:ext>
            </p:extLst>
          </p:nvPr>
        </p:nvGraphicFramePr>
        <p:xfrm>
          <a:off x="683568" y="260648"/>
          <a:ext cx="7848872" cy="60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285"/>
                <a:gridCol w="2568285"/>
                <a:gridCol w="2712302"/>
              </a:tblGrid>
              <a:tr h="20162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62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162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C:\Documents and Settings\Admin\Рабочий стол\отвечай быстро\щука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216024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Admin\Рабочий стол\отвечай быстро\пингви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6672"/>
            <a:ext cx="208823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Admin\Рабочий стол\отвечай быстро\морж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6672"/>
            <a:ext cx="216024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Admin\Рабочий стол\отвечай быстро\дельфин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216023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Admin\Рабочий стол\отвечай быстро\карась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92896"/>
            <a:ext cx="208823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Documents and Settings\Admin\Рабочий стол\отвечай быстро\окунь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92896"/>
            <a:ext cx="216024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Documents and Settings\Admin\Рабочий стол\отвечай быстро\пеликан. jp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37112"/>
            <a:ext cx="216023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Documents and Settings\Admin\Рабочий стол\отвечай быстро\кит 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437112"/>
            <a:ext cx="208823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Documents and Settings\Admin\Рабочий стол\отвечай быстро\сом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216024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54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16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</cp:revision>
  <dcterms:created xsi:type="dcterms:W3CDTF">2012-11-25T09:08:44Z</dcterms:created>
  <dcterms:modified xsi:type="dcterms:W3CDTF">2012-11-25T15:03:43Z</dcterms:modified>
</cp:coreProperties>
</file>