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7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7EBB2D7-54E4-46F3-9993-BE348737FAAD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56609CE-745C-4224-9F44-4E3E02CA2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B2D7-54E4-46F3-9993-BE348737FAAD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09CE-745C-4224-9F44-4E3E02CA2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B2D7-54E4-46F3-9993-BE348737FAAD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09CE-745C-4224-9F44-4E3E02CA2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7EBB2D7-54E4-46F3-9993-BE348737FAAD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6609CE-745C-4224-9F44-4E3E02CA25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7EBB2D7-54E4-46F3-9993-BE348737FAAD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56609CE-745C-4224-9F44-4E3E02CA2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B2D7-54E4-46F3-9993-BE348737FAAD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09CE-745C-4224-9F44-4E3E02CA25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B2D7-54E4-46F3-9993-BE348737FAAD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09CE-745C-4224-9F44-4E3E02CA25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EBB2D7-54E4-46F3-9993-BE348737FAAD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6609CE-745C-4224-9F44-4E3E02CA25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B2D7-54E4-46F3-9993-BE348737FAAD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09CE-745C-4224-9F44-4E3E02CA2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7EBB2D7-54E4-46F3-9993-BE348737FAAD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6609CE-745C-4224-9F44-4E3E02CA25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EBB2D7-54E4-46F3-9993-BE348737FAAD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6609CE-745C-4224-9F44-4E3E02CA25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7EBB2D7-54E4-46F3-9993-BE348737FAAD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6609CE-745C-4224-9F44-4E3E02CA2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14446"/>
          </a:xfr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Arial Black" pitchFamily="34" charset="0"/>
              </a:rPr>
              <a:t>МБОУ «</a:t>
            </a:r>
            <a:r>
              <a:rPr lang="ru-RU" sz="2800" dirty="0" err="1" smtClean="0">
                <a:latin typeface="Arial Black" pitchFamily="34" charset="0"/>
              </a:rPr>
              <a:t>Бурлинская</a:t>
            </a:r>
            <a:r>
              <a:rPr lang="ru-RU" sz="2800" dirty="0" smtClean="0">
                <a:latin typeface="Arial Black" pitchFamily="34" charset="0"/>
              </a:rPr>
              <a:t> средняя (полная) общеобразовательная школа» </a:t>
            </a:r>
            <a:br>
              <a:rPr lang="ru-RU" sz="2800" dirty="0" smtClean="0">
                <a:latin typeface="Arial Black" pitchFamily="34" charset="0"/>
              </a:rPr>
            </a:br>
            <a:r>
              <a:rPr lang="ru-RU" sz="2800" dirty="0" err="1" smtClean="0">
                <a:latin typeface="Arial Black" pitchFamily="34" charset="0"/>
              </a:rPr>
              <a:t>Бурлинского</a:t>
            </a:r>
            <a:r>
              <a:rPr lang="ru-RU" sz="2800" dirty="0" smtClean="0">
                <a:latin typeface="Arial Black" pitchFamily="34" charset="0"/>
              </a:rPr>
              <a:t> района Алтайского края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229600" cy="4625989"/>
          </a:xfr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                         </a:t>
            </a:r>
            <a:endParaRPr lang="en-US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План-конспект </a:t>
            </a:r>
            <a:b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урока окружающего мира во 2-а классе</a:t>
            </a:r>
          </a:p>
          <a:p>
            <a:pPr algn="ctr">
              <a:buNone/>
            </a:pPr>
            <a:r>
              <a:rPr lang="ru-RU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    по теме: «Если хочешь быть здоров».</a:t>
            </a:r>
          </a:p>
          <a:p>
            <a:pPr>
              <a:buNone/>
            </a:pPr>
            <a:endParaRPr lang="ru-RU" dirty="0">
              <a:solidFill>
                <a:srgbClr val="00B050"/>
              </a:solidFill>
              <a:latin typeface="Arial Black" pitchFamily="34" charset="0"/>
            </a:endParaRPr>
          </a:p>
          <a:p>
            <a:pPr>
              <a:buNone/>
            </a:pPr>
            <a:endParaRPr lang="ru-RU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algn="r">
              <a:buNone/>
            </a:pPr>
            <a:r>
              <a:rPr lang="ru-RU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                      </a:t>
            </a:r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sz="2000" dirty="0" smtClean="0">
                <a:solidFill>
                  <a:srgbClr val="00B050"/>
                </a:solidFill>
                <a:latin typeface="Arial Black" pitchFamily="34" charset="0"/>
              </a:rPr>
              <a:t>Учитель  начальных  классов </a:t>
            </a:r>
          </a:p>
          <a:p>
            <a:pPr algn="r">
              <a:buNone/>
            </a:pPr>
            <a:r>
              <a:rPr lang="ru-RU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sz="2000" dirty="0" smtClean="0">
                <a:solidFill>
                  <a:srgbClr val="00B050"/>
                </a:solidFill>
                <a:latin typeface="Arial Black" pitchFamily="34" charset="0"/>
              </a:rPr>
              <a:t>                                 </a:t>
            </a:r>
            <a:r>
              <a:rPr lang="ru-RU" sz="2000" dirty="0" smtClean="0">
                <a:solidFill>
                  <a:srgbClr val="00B050"/>
                </a:solidFill>
                <a:latin typeface="Arial Black" pitchFamily="34" charset="0"/>
              </a:rPr>
              <a:t>  </a:t>
            </a:r>
            <a:r>
              <a:rPr lang="ru-RU" sz="2000" dirty="0" smtClean="0">
                <a:solidFill>
                  <a:srgbClr val="00B050"/>
                </a:solidFill>
                <a:latin typeface="Arial Black" pitchFamily="34" charset="0"/>
              </a:rPr>
              <a:t>высшей квалификационной категории</a:t>
            </a:r>
          </a:p>
          <a:p>
            <a:pPr algn="r">
              <a:buNone/>
            </a:pPr>
            <a:r>
              <a:rPr lang="ru-RU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sz="2000" dirty="0" smtClean="0">
                <a:solidFill>
                  <a:srgbClr val="00B050"/>
                </a:solidFill>
                <a:latin typeface="Arial Black" pitchFamily="34" charset="0"/>
              </a:rPr>
              <a:t>                                  </a:t>
            </a:r>
            <a:r>
              <a:rPr lang="ru-RU" sz="2000" dirty="0" smtClean="0">
                <a:solidFill>
                  <a:srgbClr val="00B050"/>
                </a:solidFill>
                <a:latin typeface="Arial Black" pitchFamily="34" charset="0"/>
              </a:rPr>
              <a:t>Татьяна </a:t>
            </a:r>
            <a:r>
              <a:rPr lang="ru-RU" sz="2000" dirty="0" smtClean="0">
                <a:solidFill>
                  <a:srgbClr val="00B050"/>
                </a:solidFill>
                <a:latin typeface="Arial Black" pitchFamily="34" charset="0"/>
              </a:rPr>
              <a:t>Александровна Фомкина</a:t>
            </a:r>
          </a:p>
          <a:p>
            <a:pPr algn="ctr">
              <a:buNone/>
            </a:pPr>
            <a:r>
              <a:rPr lang="ru-RU" sz="20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sz="2000" dirty="0" smtClean="0">
                <a:solidFill>
                  <a:srgbClr val="00B050"/>
                </a:solidFill>
                <a:latin typeface="Arial Black" pitchFamily="34" charset="0"/>
              </a:rPr>
              <a:t>                                                  январь  2012г.</a:t>
            </a:r>
            <a:endParaRPr lang="ru-RU" sz="2000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5554683"/>
          </a:xfr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dirty="0" smtClean="0">
                <a:solidFill>
                  <a:srgbClr val="00B050"/>
                </a:solidFill>
                <a:latin typeface="Arial Black" pitchFamily="34" charset="0"/>
              </a:rPr>
              <a:t>  Правильное питание – </a:t>
            </a:r>
          </a:p>
          <a:p>
            <a:pPr>
              <a:buNone/>
            </a:pPr>
            <a:r>
              <a:rPr lang="ru-RU" sz="7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sz="7200" dirty="0" smtClean="0">
                <a:solidFill>
                  <a:srgbClr val="00B050"/>
                </a:solidFill>
                <a:latin typeface="Arial Black" pitchFamily="34" charset="0"/>
              </a:rPr>
              <a:t>        отличное здоровье!</a:t>
            </a:r>
            <a:endParaRPr lang="ru-RU" sz="7200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 algn="ctr">
              <a:buNone/>
            </a:pPr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БЛАГОДАРЮ ВАС, РЕБЯТА, ЗА ОТЛИЧНУЮ РАБОТУ!</a:t>
            </a:r>
            <a:endParaRPr lang="ru-RU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00B050"/>
                </a:solidFill>
                <a:latin typeface="Arial Black" pitchFamily="34" charset="0"/>
              </a:rPr>
              <a:t>    </a:t>
            </a:r>
            <a:r>
              <a:rPr lang="ru-RU" sz="4400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sz="4400" dirty="0" smtClean="0">
                <a:solidFill>
                  <a:srgbClr val="00B050"/>
                </a:solidFill>
                <a:latin typeface="Arial Black" pitchFamily="34" charset="0"/>
              </a:rPr>
              <a:t>Мы – умные!</a:t>
            </a:r>
          </a:p>
          <a:p>
            <a:pPr>
              <a:buNone/>
            </a:pPr>
            <a:r>
              <a:rPr lang="ru-RU" sz="44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sz="4400" dirty="0" smtClean="0">
                <a:solidFill>
                  <a:srgbClr val="00B050"/>
                </a:solidFill>
                <a:latin typeface="Arial Black" pitchFamily="34" charset="0"/>
              </a:rPr>
              <a:t>    </a:t>
            </a:r>
            <a:r>
              <a:rPr lang="ru-RU" sz="4400" dirty="0" smtClean="0">
                <a:solidFill>
                  <a:srgbClr val="0070C0"/>
                </a:solidFill>
                <a:latin typeface="Arial Black" pitchFamily="34" charset="0"/>
              </a:rPr>
              <a:t>Мы – дружные!</a:t>
            </a:r>
          </a:p>
          <a:p>
            <a:pPr>
              <a:buNone/>
            </a:pPr>
            <a:r>
              <a:rPr lang="ru-RU" sz="44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sz="4400" dirty="0" smtClean="0">
                <a:solidFill>
                  <a:srgbClr val="00B050"/>
                </a:solidFill>
                <a:latin typeface="Arial Black" pitchFamily="34" charset="0"/>
              </a:rPr>
              <a:t>    Мы – внимательные!</a:t>
            </a:r>
          </a:p>
          <a:p>
            <a:pPr>
              <a:buNone/>
            </a:pPr>
            <a:r>
              <a:rPr lang="ru-RU" sz="44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sz="4400" dirty="0" smtClean="0">
                <a:solidFill>
                  <a:srgbClr val="00B050"/>
                </a:solidFill>
                <a:latin typeface="Arial Black" pitchFamily="34" charset="0"/>
              </a:rPr>
              <a:t>    </a:t>
            </a:r>
            <a:r>
              <a:rPr lang="ru-RU" sz="4400" dirty="0" smtClean="0">
                <a:solidFill>
                  <a:srgbClr val="0070C0"/>
                </a:solidFill>
                <a:latin typeface="Arial Black" pitchFamily="34" charset="0"/>
              </a:rPr>
              <a:t>Мы – старательные!</a:t>
            </a:r>
          </a:p>
          <a:p>
            <a:pPr>
              <a:buNone/>
            </a:pPr>
            <a:r>
              <a:rPr lang="ru-RU" sz="44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sz="4400" dirty="0" smtClean="0">
                <a:solidFill>
                  <a:srgbClr val="00B050"/>
                </a:solidFill>
                <a:latin typeface="Arial Black" pitchFamily="34" charset="0"/>
              </a:rPr>
              <a:t>    Мы отлично учимся!</a:t>
            </a:r>
          </a:p>
          <a:p>
            <a:pPr>
              <a:buNone/>
            </a:pPr>
            <a:r>
              <a:rPr lang="ru-RU" sz="44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sz="4400" dirty="0" smtClean="0">
                <a:solidFill>
                  <a:srgbClr val="00B050"/>
                </a:solidFill>
                <a:latin typeface="Arial Black" pitchFamily="34" charset="0"/>
              </a:rPr>
              <a:t>    </a:t>
            </a:r>
            <a:r>
              <a:rPr lang="ru-RU" sz="4400" dirty="0" smtClean="0">
                <a:solidFill>
                  <a:srgbClr val="0070C0"/>
                </a:solidFill>
                <a:latin typeface="Arial Black" pitchFamily="34" charset="0"/>
              </a:rPr>
              <a:t>Всё у нас получится!</a:t>
            </a:r>
            <a:endParaRPr lang="ru-RU" sz="44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750"/>
                            </p:stCondLst>
                            <p:childTnLst>
                              <p:par>
                                <p:cTn id="3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3600" dirty="0" smtClean="0">
                <a:solidFill>
                  <a:srgbClr val="0070C0"/>
                </a:solidFill>
                <a:latin typeface="Arial Black" pitchFamily="34" charset="0"/>
              </a:rPr>
              <a:t>Получен от природы дар –</a:t>
            </a:r>
          </a:p>
          <a:p>
            <a:pPr>
              <a:buNone/>
            </a:pPr>
            <a:r>
              <a:rPr lang="ru-RU" sz="36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sz="3600" dirty="0" smtClean="0">
                <a:solidFill>
                  <a:srgbClr val="0070C0"/>
                </a:solidFill>
                <a:latin typeface="Arial Black" pitchFamily="34" charset="0"/>
              </a:rPr>
              <a:t>    Не мяч и не воздушный шар,</a:t>
            </a:r>
          </a:p>
          <a:p>
            <a:pPr>
              <a:buNone/>
            </a:pPr>
            <a:r>
              <a:rPr lang="ru-RU" sz="36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sz="3600" dirty="0" smtClean="0">
                <a:solidFill>
                  <a:srgbClr val="0070C0"/>
                </a:solidFill>
                <a:latin typeface="Arial Black" pitchFamily="34" charset="0"/>
              </a:rPr>
              <a:t>    Не глобус это, не арбуз –</a:t>
            </a:r>
          </a:p>
          <a:p>
            <a:pPr>
              <a:buNone/>
            </a:pPr>
            <a:r>
              <a:rPr lang="ru-RU" sz="3600" dirty="0" smtClean="0">
                <a:solidFill>
                  <a:srgbClr val="0070C0"/>
                </a:solidFill>
                <a:latin typeface="Arial Black" pitchFamily="34" charset="0"/>
              </a:rPr>
              <a:t>     Здоровье. Очень хрупкий груз.</a:t>
            </a:r>
          </a:p>
          <a:p>
            <a:pPr>
              <a:buNone/>
            </a:pPr>
            <a:r>
              <a:rPr lang="ru-RU" sz="36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sz="3600" dirty="0" smtClean="0">
                <a:solidFill>
                  <a:srgbClr val="0070C0"/>
                </a:solidFill>
                <a:latin typeface="Arial Black" pitchFamily="34" charset="0"/>
              </a:rPr>
              <a:t>    Чтоб жизнь счастливую прожить, </a:t>
            </a:r>
          </a:p>
          <a:p>
            <a:pPr>
              <a:buNone/>
            </a:pPr>
            <a:r>
              <a:rPr lang="ru-RU" sz="36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sz="3600" dirty="0" smtClean="0">
                <a:solidFill>
                  <a:srgbClr val="0070C0"/>
                </a:solidFill>
                <a:latin typeface="Arial Black" pitchFamily="34" charset="0"/>
              </a:rPr>
              <a:t>     Здоровье нужно сохранить!</a:t>
            </a:r>
            <a:endParaRPr lang="ru-RU" sz="36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68997"/>
          </a:xfr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   </a:t>
            </a:r>
            <a:r>
              <a:rPr lang="ru-RU" sz="3600" dirty="0" smtClean="0">
                <a:solidFill>
                  <a:srgbClr val="0070C0"/>
                </a:solidFill>
                <a:latin typeface="Arial Black" pitchFamily="34" charset="0"/>
              </a:rPr>
              <a:t>1. Кто домашний свой урок выполняет точно в срок?</a:t>
            </a:r>
          </a:p>
          <a:p>
            <a:pPr>
              <a:buNone/>
            </a:pPr>
            <a:r>
              <a:rPr lang="ru-RU" sz="36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sz="3600" dirty="0" smtClean="0">
                <a:solidFill>
                  <a:srgbClr val="00B050"/>
                </a:solidFill>
                <a:latin typeface="Arial Black" pitchFamily="34" charset="0"/>
              </a:rPr>
              <a:t>     2. «Чисто жить – здоровым быть».</a:t>
            </a:r>
          </a:p>
          <a:p>
            <a:pPr>
              <a:buNone/>
            </a:pPr>
            <a:r>
              <a:rPr lang="ru-RU" sz="36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sz="3600" dirty="0" smtClean="0">
                <a:solidFill>
                  <a:srgbClr val="0070C0"/>
                </a:solidFill>
                <a:latin typeface="Arial Black" pitchFamily="34" charset="0"/>
              </a:rPr>
              <a:t>     3. Для здоровья нам важна только полезная еда.</a:t>
            </a:r>
          </a:p>
          <a:p>
            <a:pPr>
              <a:buNone/>
            </a:pPr>
            <a:r>
              <a:rPr lang="ru-RU" sz="36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sz="3600" dirty="0" smtClean="0">
                <a:solidFill>
                  <a:srgbClr val="00B050"/>
                </a:solidFill>
                <a:latin typeface="Arial Black" pitchFamily="34" charset="0"/>
              </a:rPr>
              <a:t>     4. «Кто много ходит, тот долго живёт».</a:t>
            </a:r>
            <a:endParaRPr lang="ru-RU" sz="3600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3200" dirty="0" smtClean="0">
                <a:solidFill>
                  <a:srgbClr val="00B050"/>
                </a:solidFill>
                <a:latin typeface="Arial Black" pitchFamily="34" charset="0"/>
              </a:rPr>
              <a:t>Чтоб с болезнями не знаться,</a:t>
            </a:r>
          </a:p>
          <a:p>
            <a:pPr>
              <a:buNone/>
            </a:pPr>
            <a:r>
              <a:rPr lang="ru-RU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sz="3200" dirty="0" smtClean="0">
                <a:solidFill>
                  <a:srgbClr val="00B050"/>
                </a:solidFill>
                <a:latin typeface="Arial Black" pitchFamily="34" charset="0"/>
              </a:rPr>
              <a:t> К докторам не обращаться,</a:t>
            </a:r>
          </a:p>
          <a:p>
            <a:pPr>
              <a:buNone/>
            </a:pPr>
            <a:r>
              <a:rPr lang="ru-RU" sz="3200" dirty="0" smtClean="0">
                <a:solidFill>
                  <a:srgbClr val="00B050"/>
                </a:solidFill>
                <a:latin typeface="Arial Black" pitchFamily="34" charset="0"/>
              </a:rPr>
              <a:t>  Чтобы сильным стать и смелым,</a:t>
            </a:r>
          </a:p>
          <a:p>
            <a:pPr>
              <a:buNone/>
            </a:pPr>
            <a:r>
              <a:rPr lang="ru-RU" sz="3200" dirty="0" smtClean="0">
                <a:solidFill>
                  <a:srgbClr val="00B050"/>
                </a:solidFill>
                <a:latin typeface="Arial Black" pitchFamily="34" charset="0"/>
              </a:rPr>
              <a:t>  Быстрым, ловким и умелым –</a:t>
            </a:r>
          </a:p>
          <a:p>
            <a:pPr>
              <a:buNone/>
            </a:pPr>
            <a:r>
              <a:rPr lang="ru-RU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sz="3200" dirty="0" smtClean="0">
                <a:solidFill>
                  <a:srgbClr val="00B050"/>
                </a:solidFill>
                <a:latin typeface="Arial Black" pitchFamily="34" charset="0"/>
              </a:rPr>
              <a:t> Надо с детства закаляться,</a:t>
            </a:r>
          </a:p>
          <a:p>
            <a:pPr>
              <a:buNone/>
            </a:pPr>
            <a:r>
              <a:rPr lang="ru-RU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sz="3200" dirty="0" smtClean="0">
                <a:solidFill>
                  <a:srgbClr val="00B050"/>
                </a:solidFill>
                <a:latin typeface="Arial Black" pitchFamily="34" charset="0"/>
              </a:rPr>
              <a:t> И зарядкой заниматься,</a:t>
            </a:r>
          </a:p>
          <a:p>
            <a:pPr>
              <a:buNone/>
            </a:pPr>
            <a:r>
              <a:rPr lang="ru-RU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sz="3200" dirty="0" smtClean="0">
                <a:solidFill>
                  <a:srgbClr val="00B050"/>
                </a:solidFill>
                <a:latin typeface="Arial Black" pitchFamily="34" charset="0"/>
              </a:rPr>
              <a:t> Физкультуру всем любить,</a:t>
            </a:r>
          </a:p>
          <a:p>
            <a:pPr>
              <a:buNone/>
            </a:pPr>
            <a:r>
              <a:rPr lang="ru-RU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sz="3200" dirty="0" smtClean="0">
                <a:solidFill>
                  <a:srgbClr val="00B050"/>
                </a:solidFill>
                <a:latin typeface="Arial Black" pitchFamily="34" charset="0"/>
              </a:rPr>
              <a:t> И со спортом в дружбе быть.</a:t>
            </a:r>
            <a:endParaRPr lang="ru-RU" sz="3200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sz="6000" dirty="0" smtClean="0">
                <a:solidFill>
                  <a:srgbClr val="C00000"/>
                </a:solidFill>
                <a:latin typeface="Arial Black" pitchFamily="34" charset="0"/>
              </a:rPr>
              <a:t>Я здоровье сберегу –</a:t>
            </a:r>
          </a:p>
          <a:p>
            <a:pPr>
              <a:buNone/>
            </a:pPr>
            <a:r>
              <a:rPr lang="ru-RU" sz="6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6000" dirty="0" smtClean="0">
                <a:solidFill>
                  <a:srgbClr val="C00000"/>
                </a:solidFill>
                <a:latin typeface="Arial Black" pitchFamily="34" charset="0"/>
              </a:rPr>
              <a:t>                 сам себе я помогу.</a:t>
            </a:r>
            <a:endParaRPr lang="ru-RU" sz="60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4000" dirty="0" smtClean="0">
                <a:latin typeface="Arial Black" pitchFamily="34" charset="0"/>
              </a:rPr>
              <a:t>Правила личной гигиены</a:t>
            </a:r>
            <a:endParaRPr lang="ru-RU" sz="40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1. Соблюдайте чистоту рук!</a:t>
            </a:r>
          </a:p>
          <a:p>
            <a:pPr>
              <a:buNone/>
            </a:pPr>
            <a:endParaRPr lang="ru-RU" sz="3600" dirty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  </a:t>
            </a:r>
            <a:r>
              <a:rPr lang="ru-RU" sz="3600" dirty="0" smtClean="0">
                <a:solidFill>
                  <a:srgbClr val="00B050"/>
                </a:solidFill>
                <a:latin typeface="Arial Black" pitchFamily="34" charset="0"/>
              </a:rPr>
              <a:t>2. Соблюдайте чистоту тела!</a:t>
            </a:r>
          </a:p>
          <a:p>
            <a:pPr>
              <a:buNone/>
            </a:pPr>
            <a:endParaRPr lang="ru-RU" sz="3600" dirty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3. Соблюдайте чистоту своего дома!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3600" dirty="0" smtClean="0">
                <a:latin typeface="Arial Black" pitchFamily="34" charset="0"/>
              </a:rPr>
              <a:t>Не видали разве</a:t>
            </a:r>
          </a:p>
          <a:p>
            <a:pPr>
              <a:buNone/>
            </a:pPr>
            <a:r>
              <a:rPr lang="ru-RU" sz="3600" dirty="0">
                <a:latin typeface="Arial Black" pitchFamily="34" charset="0"/>
              </a:rPr>
              <a:t> </a:t>
            </a:r>
            <a:r>
              <a:rPr lang="ru-RU" sz="3600" dirty="0" smtClean="0">
                <a:latin typeface="Arial Black" pitchFamily="34" charset="0"/>
              </a:rPr>
              <a:t> На руках грязь вы?</a:t>
            </a:r>
          </a:p>
          <a:p>
            <a:pPr>
              <a:buNone/>
            </a:pPr>
            <a:r>
              <a:rPr lang="ru-RU" sz="3600" dirty="0">
                <a:latin typeface="Arial Black" pitchFamily="34" charset="0"/>
              </a:rPr>
              <a:t> </a:t>
            </a:r>
            <a:r>
              <a:rPr lang="ru-RU" sz="3600" dirty="0" smtClean="0">
                <a:latin typeface="Arial Black" pitchFamily="34" charset="0"/>
              </a:rPr>
              <a:t> А в грязи живёт зараза,</a:t>
            </a:r>
          </a:p>
          <a:p>
            <a:pPr>
              <a:buNone/>
            </a:pPr>
            <a:r>
              <a:rPr lang="ru-RU" sz="3600" dirty="0">
                <a:latin typeface="Arial Black" pitchFamily="34" charset="0"/>
              </a:rPr>
              <a:t> </a:t>
            </a:r>
            <a:r>
              <a:rPr lang="ru-RU" sz="3600" dirty="0" smtClean="0">
                <a:latin typeface="Arial Black" pitchFamily="34" charset="0"/>
              </a:rPr>
              <a:t> Незаметная для глаза.</a:t>
            </a:r>
          </a:p>
          <a:p>
            <a:pPr>
              <a:buNone/>
            </a:pPr>
            <a:r>
              <a:rPr lang="ru-RU" sz="3600" dirty="0" smtClean="0">
                <a:latin typeface="Arial Black" pitchFamily="34" charset="0"/>
              </a:rPr>
              <a:t>  Если руки не помыв,</a:t>
            </a:r>
          </a:p>
          <a:p>
            <a:pPr>
              <a:buNone/>
            </a:pPr>
            <a:r>
              <a:rPr lang="ru-RU" sz="3600" dirty="0">
                <a:latin typeface="Arial Black" pitchFamily="34" charset="0"/>
              </a:rPr>
              <a:t> </a:t>
            </a:r>
            <a:r>
              <a:rPr lang="ru-RU" sz="3600" dirty="0" smtClean="0">
                <a:latin typeface="Arial Black" pitchFamily="34" charset="0"/>
              </a:rPr>
              <a:t> Пообедать сели вы – </a:t>
            </a:r>
          </a:p>
          <a:p>
            <a:pPr>
              <a:buNone/>
            </a:pPr>
            <a:r>
              <a:rPr lang="ru-RU" sz="3600" dirty="0">
                <a:latin typeface="Arial Black" pitchFamily="34" charset="0"/>
              </a:rPr>
              <a:t> </a:t>
            </a:r>
            <a:r>
              <a:rPr lang="ru-RU" sz="3600" dirty="0" smtClean="0">
                <a:latin typeface="Arial Black" pitchFamily="34" charset="0"/>
              </a:rPr>
              <a:t> Вся зараза эта вот</a:t>
            </a:r>
          </a:p>
          <a:p>
            <a:pPr>
              <a:buNone/>
            </a:pPr>
            <a:r>
              <a:rPr lang="ru-RU" sz="3600" dirty="0">
                <a:latin typeface="Arial Black" pitchFamily="34" charset="0"/>
              </a:rPr>
              <a:t> </a:t>
            </a:r>
            <a:r>
              <a:rPr lang="ru-RU" sz="3600" dirty="0" smtClean="0">
                <a:latin typeface="Arial Black" pitchFamily="34" charset="0"/>
              </a:rPr>
              <a:t> К вам отправится в живот.</a:t>
            </a:r>
          </a:p>
          <a:p>
            <a:pPr>
              <a:buNone/>
            </a:pPr>
            <a:r>
              <a:rPr lang="ru-RU" sz="3600" dirty="0">
                <a:latin typeface="Arial Black" pitchFamily="34" charset="0"/>
              </a:rPr>
              <a:t> </a:t>
            </a:r>
            <a:r>
              <a:rPr lang="ru-RU" sz="3600" dirty="0" smtClean="0">
                <a:latin typeface="Arial Black" pitchFamily="34" charset="0"/>
              </a:rPr>
              <a:t> </a:t>
            </a:r>
            <a:endParaRPr lang="ru-RU" sz="3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600" dirty="0" smtClean="0">
                <a:latin typeface="Arial Black" pitchFamily="34" charset="0"/>
              </a:rPr>
              <a:t>Ребята! Давайте запомним все!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4697427"/>
          </a:xfr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>
                <a:latin typeface="Arial Black" pitchFamily="34" charset="0"/>
              </a:rPr>
              <a:t>   </a:t>
            </a:r>
            <a:r>
              <a:rPr lang="ru-RU" sz="5400" dirty="0" smtClean="0">
                <a:latin typeface="Arial Black" pitchFamily="34" charset="0"/>
              </a:rPr>
              <a:t>Грязные </a:t>
            </a:r>
            <a:r>
              <a:rPr lang="ru-RU" sz="5400" dirty="0" smtClean="0">
                <a:latin typeface="Arial Black" pitchFamily="34" charset="0"/>
              </a:rPr>
              <a:t>руки грозят бедой,</a:t>
            </a:r>
          </a:p>
          <a:p>
            <a:pPr>
              <a:buNone/>
            </a:pPr>
            <a:r>
              <a:rPr lang="ru-RU" sz="5400" dirty="0">
                <a:latin typeface="Arial Black" pitchFamily="34" charset="0"/>
              </a:rPr>
              <a:t> </a:t>
            </a:r>
            <a:r>
              <a:rPr lang="ru-RU" sz="5400" dirty="0" smtClean="0">
                <a:latin typeface="Arial Black" pitchFamily="34" charset="0"/>
              </a:rPr>
              <a:t> Мойте руки мылом перед едой!</a:t>
            </a:r>
            <a:endParaRPr lang="ru-RU" sz="5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105</TotalTime>
  <Words>302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МБОУ «Бурлинская средняя (полная) общеобразовательная школа»  Бурлинского района Алтайского края</vt:lpstr>
      <vt:lpstr>Слайд 2</vt:lpstr>
      <vt:lpstr>Слайд 3</vt:lpstr>
      <vt:lpstr>Слайд 4</vt:lpstr>
      <vt:lpstr>Слайд 5</vt:lpstr>
      <vt:lpstr>Слайд 6</vt:lpstr>
      <vt:lpstr>Правила личной гигиены</vt:lpstr>
      <vt:lpstr>Слайд 8</vt:lpstr>
      <vt:lpstr> Ребята! Давайте запомним все!</vt:lpstr>
      <vt:lpstr>Слайд 10</vt:lpstr>
      <vt:lpstr>Слайд 11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«Бурлинская средняя (полная) общеобразовательная школа»  Бурлинского района Алтайского края</dc:title>
  <dc:creator>1</dc:creator>
  <cp:lastModifiedBy>женя</cp:lastModifiedBy>
  <cp:revision>9</cp:revision>
  <dcterms:created xsi:type="dcterms:W3CDTF">2012-01-12T12:02:15Z</dcterms:created>
  <dcterms:modified xsi:type="dcterms:W3CDTF">2012-01-12T17:26:16Z</dcterms:modified>
</cp:coreProperties>
</file>