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7" r:id="rId5"/>
    <p:sldId id="261" r:id="rId6"/>
    <p:sldId id="262" r:id="rId7"/>
    <p:sldId id="263" r:id="rId8"/>
    <p:sldId id="265" r:id="rId9"/>
    <p:sldId id="266" r:id="rId10"/>
    <p:sldId id="267" r:id="rId11"/>
    <p:sldId id="268" r:id="rId12"/>
    <p:sldId id="269" r:id="rId13"/>
    <p:sldId id="27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1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4DFC41-A6EC-4DAB-B86A-3D472D1C7E91}" type="datetimeFigureOut">
              <a:rPr lang="ru-RU" smtClean="0"/>
              <a:pPr/>
              <a:t>11.01.2012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6617E-B2F5-4FE7-8250-F0FCEFEF85F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57166"/>
            <a:ext cx="7772400" cy="5786478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7200" dirty="0" smtClean="0">
                <a:solidFill>
                  <a:srgbClr val="0000FF"/>
                </a:solidFill>
                <a:latin typeface="Arial Black" pitchFamily="34" charset="0"/>
              </a:rPr>
              <a:t>«Родной край – часть большой страны»</a:t>
            </a:r>
            <a:endParaRPr lang="ru-RU" sz="72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5500702"/>
            <a:ext cx="6400800" cy="138098"/>
          </a:xfrm>
        </p:spPr>
        <p:txBody>
          <a:bodyPr>
            <a:normAutofit fontScale="25000" lnSpcReduction="20000"/>
          </a:bodyPr>
          <a:lstStyle/>
          <a:p>
            <a:endParaRPr lang="ru-RU" dirty="0"/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Определите экологические проблемы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Загрязнение водоёмов сточными водами предприятий (заводов, комбинатов, ферм).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Засорение водоёмов бытовыми отходами (мусором).</a:t>
            </a:r>
          </a:p>
          <a:p>
            <a:pPr marL="514350" indent="-514350">
              <a:buAutoNum type="arabicPeriod"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Отравление водоёмов горючим веществами (бензин, машинное масло).</a:t>
            </a:r>
            <a:endParaRPr lang="ru-RU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Составьте памятку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«Правила    поведения </a:t>
            </a:r>
          </a:p>
          <a:p>
            <a:pPr algn="ctr">
              <a:buNone/>
            </a:pPr>
            <a:r>
              <a:rPr lang="ru-RU" sz="7200" dirty="0" smtClean="0">
                <a:solidFill>
                  <a:srgbClr val="C00000"/>
                </a:solidFill>
                <a:latin typeface="Arial Black" pitchFamily="34" charset="0"/>
              </a:rPr>
              <a:t>  у водоёма»</a:t>
            </a:r>
            <a:endParaRPr lang="ru-RU" sz="72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Запрещается сливать в водоёмы грязные сточные воды!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Нельзя бросать в воду мусор! Нельзя оставлять мусор на берегу!</a:t>
            </a:r>
          </a:p>
          <a:p>
            <a:pPr marL="514350" indent="-514350">
              <a:buAutoNum type="arabicPeriod"/>
            </a:pPr>
            <a:r>
              <a:rPr lang="ru-RU" sz="4000" dirty="0" smtClean="0">
                <a:solidFill>
                  <a:srgbClr val="C00000"/>
                </a:solidFill>
                <a:latin typeface="Arial Black" pitchFamily="34" charset="0"/>
              </a:rPr>
              <a:t>Запрещается мыть в водоёмах транспорт!</a:t>
            </a:r>
            <a:endParaRPr lang="ru-RU" sz="4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/>
          <a:lstStyle/>
          <a:p>
            <a:r>
              <a:rPr lang="ru-RU" dirty="0" smtClean="0">
                <a:latin typeface="Arial Black" pitchFamily="34" charset="0"/>
              </a:rPr>
              <a:t>Человек!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6000" dirty="0" smtClean="0">
                <a:latin typeface="Arial Black" pitchFamily="34" charset="0"/>
              </a:rPr>
              <a:t>   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«Люби воду, люби природу –</a:t>
            </a:r>
          </a:p>
          <a:p>
            <a:pPr>
              <a:buNone/>
            </a:pPr>
            <a:r>
              <a:rPr lang="ru-RU" sz="6000" dirty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6000" dirty="0" smtClean="0">
                <a:solidFill>
                  <a:srgbClr val="C00000"/>
                </a:solidFill>
                <a:latin typeface="Arial Black" pitchFamily="34" charset="0"/>
              </a:rPr>
              <a:t>    будешь вечно мил народу!»</a:t>
            </a:r>
            <a:endParaRPr lang="ru-RU" sz="6000" dirty="0">
              <a:solidFill>
                <a:srgbClr val="C00000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252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ru-RU" dirty="0" smtClean="0"/>
              <a:t>  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Сегодня мы отправимся туда,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Где плещется прохладная вода.</a:t>
            </a:r>
          </a:p>
          <a:p>
            <a:pPr>
              <a:buNone/>
            </a:pP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Алтайский край, 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      </a:t>
            </a:r>
            <a:r>
              <a:rPr lang="ru-RU" sz="3600" dirty="0" err="1" smtClean="0">
                <a:solidFill>
                  <a:srgbClr val="0000FF"/>
                </a:solidFill>
                <a:latin typeface="Arial Black" pitchFamily="34" charset="0"/>
              </a:rPr>
              <a:t>Бурлинский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наш район,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Водой речной, </a:t>
            </a:r>
          </a:p>
          <a:p>
            <a:pPr>
              <a:buNone/>
            </a:pPr>
            <a:r>
              <a:rPr lang="ru-RU" sz="3600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sz="3600" dirty="0" smtClean="0">
                <a:solidFill>
                  <a:srgbClr val="0000FF"/>
                </a:solidFill>
                <a:latin typeface="Arial Black" pitchFamily="34" charset="0"/>
              </a:rPr>
              <a:t>                     озёрной напоён.</a:t>
            </a:r>
            <a:endParaRPr lang="ru-RU" sz="36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396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626121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Природные условия района.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Что такое водоёмы?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Какие бывают водоёмы?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Какие водоёмы есть в районе?</a:t>
            </a:r>
          </a:p>
          <a:p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Нужно ли охранять водоёмы?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26130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ru-RU" sz="9600" dirty="0" smtClean="0">
                <a:solidFill>
                  <a:srgbClr val="0000FF"/>
                </a:solidFill>
                <a:latin typeface="Arial Black" pitchFamily="34" charset="0"/>
              </a:rPr>
              <a:t>«Водоёмы нашего района»</a:t>
            </a:r>
            <a:endParaRPr lang="ru-RU" sz="96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511288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ru-RU" sz="4800" dirty="0" smtClean="0">
                <a:latin typeface="Arial Black" pitchFamily="34" charset="0"/>
              </a:rPr>
              <a:t>Что мы называем водоёмами?</a:t>
            </a:r>
            <a:endParaRPr lang="ru-RU" sz="4800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71678"/>
            <a:ext cx="8229600" cy="4054485"/>
          </a:xfrm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ru-RU" sz="5400" dirty="0" smtClean="0">
                <a:latin typeface="Arial Black" pitchFamily="34" charset="0"/>
              </a:rPr>
              <a:t>    </a:t>
            </a:r>
            <a:r>
              <a:rPr lang="ru-RU" sz="5400" dirty="0" smtClean="0">
                <a:solidFill>
                  <a:srgbClr val="0000FF"/>
                </a:solidFill>
                <a:latin typeface="Arial Black" pitchFamily="34" charset="0"/>
              </a:rPr>
              <a:t>Водоёмы – это хранилища воды, которая нужна всему живому.</a:t>
            </a:r>
            <a:endParaRPr lang="ru-RU" sz="5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Какие водоёмы вы знаете?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>
              <a:buNone/>
            </a:pPr>
            <a:r>
              <a:rPr lang="ru-RU" dirty="0" smtClean="0">
                <a:latin typeface="Arial Black" pitchFamily="34" charset="0"/>
              </a:rPr>
              <a:t>    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Озеро.                      Река.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Пруд.              Море.                            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Водохранилище.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Океан.                 Ручей. </a:t>
            </a:r>
          </a:p>
          <a:p>
            <a:pPr>
              <a:buNone/>
            </a:pPr>
            <a:r>
              <a:rPr lang="ru-RU" dirty="0">
                <a:solidFill>
                  <a:srgbClr val="0000FF"/>
                </a:solidFill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    Водоканал.                </a:t>
            </a:r>
          </a:p>
          <a:p>
            <a:pPr>
              <a:buNone/>
            </a:pPr>
            <a:r>
              <a:rPr lang="ru-RU" dirty="0" smtClean="0">
                <a:solidFill>
                  <a:srgbClr val="0000FF"/>
                </a:solidFill>
                <a:latin typeface="Arial Black" pitchFamily="34" charset="0"/>
              </a:rPr>
              <a:t>                    Котлован.</a:t>
            </a:r>
            <a:endParaRPr lang="ru-RU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Какие водоёмы в нашем районе?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Река.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Озёро.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Болото.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Пруд.</a:t>
            </a:r>
          </a:p>
          <a:p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Котлован.</a:t>
            </a:r>
          </a:p>
          <a:p>
            <a:endParaRPr lang="ru-RU" sz="4400" dirty="0"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На какие группы можно разделить водоёмы?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ru-RU" sz="4000" dirty="0" smtClean="0">
              <a:latin typeface="Arial Black" pitchFamily="34" charset="0"/>
            </a:endParaRPr>
          </a:p>
          <a:p>
            <a:pPr>
              <a:buNone/>
            </a:pP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Естествен-</a:t>
            </a:r>
          </a:p>
          <a:p>
            <a:pPr>
              <a:buNone/>
            </a:pPr>
            <a:r>
              <a:rPr lang="ru-RU" sz="4000" dirty="0" err="1" smtClean="0">
                <a:solidFill>
                  <a:srgbClr val="0000FF"/>
                </a:solidFill>
                <a:latin typeface="Arial Black" pitchFamily="34" charset="0"/>
              </a:rPr>
              <a:t>ные</a:t>
            </a: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 – это…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ru-RU" sz="4000" dirty="0" smtClean="0">
                <a:latin typeface="Arial Black" pitchFamily="34" charset="0"/>
              </a:rPr>
              <a:t> </a:t>
            </a:r>
            <a:r>
              <a:rPr lang="ru-RU" sz="4000" dirty="0" smtClean="0">
                <a:solidFill>
                  <a:srgbClr val="0000FF"/>
                </a:solidFill>
                <a:latin typeface="Arial Black" pitchFamily="34" charset="0"/>
              </a:rPr>
              <a:t>Искусственные – это…</a:t>
            </a:r>
            <a:endParaRPr lang="ru-RU" sz="40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 fontScale="90000"/>
          </a:bodyPr>
          <a:lstStyle/>
          <a:p>
            <a:r>
              <a:rPr lang="ru-RU" dirty="0" smtClean="0">
                <a:latin typeface="Arial Black" pitchFamily="34" charset="0"/>
              </a:rPr>
              <a:t>Составьте пары водоёмов</a:t>
            </a:r>
            <a:endParaRPr lang="ru-RU" dirty="0"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  <a:ln w="57150">
            <a:solidFill>
              <a:srgbClr val="0000FF"/>
            </a:solidFill>
          </a:ln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Естественный + </a:t>
            </a:r>
            <a:r>
              <a:rPr lang="ru-RU" sz="4400" dirty="0" err="1" smtClean="0">
                <a:solidFill>
                  <a:srgbClr val="0000FF"/>
                </a:solidFill>
                <a:latin typeface="Arial Black" pitchFamily="34" charset="0"/>
              </a:rPr>
              <a:t>естественный</a:t>
            </a: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.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2.Искусственный + искусственный.</a:t>
            </a:r>
          </a:p>
          <a:p>
            <a:pPr marL="514350" indent="-514350">
              <a:buNone/>
            </a:pPr>
            <a:r>
              <a:rPr lang="ru-RU" sz="4400" dirty="0" smtClean="0">
                <a:solidFill>
                  <a:srgbClr val="0000FF"/>
                </a:solidFill>
                <a:latin typeface="Arial Black" pitchFamily="34" charset="0"/>
              </a:rPr>
              <a:t>3. Естественный + искусственный.</a:t>
            </a:r>
            <a:endParaRPr lang="ru-RU" sz="4400" dirty="0">
              <a:solidFill>
                <a:srgbClr val="0000FF"/>
              </a:solidFill>
              <a:latin typeface="Arial Black" pitchFamily="34" charset="0"/>
            </a:endParaRPr>
          </a:p>
        </p:txBody>
      </p:sp>
    </p:spTree>
  </p:cSld>
  <p:clrMapOvr>
    <a:masterClrMapping/>
  </p:clrMapOvr>
  <p:transition spd="med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</TotalTime>
  <Words>244</Words>
  <Application>Microsoft Office PowerPoint</Application>
  <PresentationFormat>Экран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«Родной край – часть большой страны»</vt:lpstr>
      <vt:lpstr>Слайд 2</vt:lpstr>
      <vt:lpstr>Слайд 3</vt:lpstr>
      <vt:lpstr>«Водоёмы нашего района»</vt:lpstr>
      <vt:lpstr>Что мы называем водоёмами?</vt:lpstr>
      <vt:lpstr>Какие водоёмы вы знаете?</vt:lpstr>
      <vt:lpstr>Какие водоёмы в нашем районе?</vt:lpstr>
      <vt:lpstr>На какие группы можно разделить водоёмы?</vt:lpstr>
      <vt:lpstr>Составьте пары водоёмов</vt:lpstr>
      <vt:lpstr>Определите экологические проблемы</vt:lpstr>
      <vt:lpstr>Составьте памятку</vt:lpstr>
      <vt:lpstr>Слайд 12</vt:lpstr>
      <vt:lpstr>Человек!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«Родной край – часть большой страны»</dc:title>
  <dc:creator>Admin</dc:creator>
  <cp:lastModifiedBy>женя</cp:lastModifiedBy>
  <cp:revision>20</cp:revision>
  <dcterms:created xsi:type="dcterms:W3CDTF">2010-11-12T16:13:08Z</dcterms:created>
  <dcterms:modified xsi:type="dcterms:W3CDTF">2012-01-11T14:00:33Z</dcterms:modified>
</cp:coreProperties>
</file>