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1" r:id="rId3"/>
    <p:sldId id="262" r:id="rId4"/>
    <p:sldId id="263" r:id="rId5"/>
    <p:sldId id="264" r:id="rId6"/>
    <p:sldId id="266" r:id="rId7"/>
    <p:sldId id="268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A3656-6381-479F-B0D6-0BC7BC272694}" type="doc">
      <dgm:prSet loTypeId="urn:microsoft.com/office/officeart/2005/8/layout/cycle2" loCatId="cycle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338939-A885-4A87-8C89-AE970E7EA341}">
      <dgm:prSet phldrT="[Текст]"/>
      <dgm:spPr/>
      <dgm:t>
        <a:bodyPr/>
        <a:lstStyle/>
        <a:p>
          <a:r>
            <a:rPr lang="ru-RU" dirty="0" smtClean="0"/>
            <a:t>Витамины</a:t>
          </a:r>
        </a:p>
        <a:p>
          <a:r>
            <a:rPr lang="en-US" dirty="0" smtClean="0"/>
            <a:t>C</a:t>
          </a:r>
          <a:r>
            <a:rPr lang="ru-RU" dirty="0" smtClean="0"/>
            <a:t>,</a:t>
          </a:r>
          <a:r>
            <a:rPr lang="en-US" dirty="0" smtClean="0"/>
            <a:t>D</a:t>
          </a:r>
          <a:r>
            <a:rPr lang="ru-RU" dirty="0" smtClean="0"/>
            <a:t>,</a:t>
          </a:r>
          <a:r>
            <a:rPr lang="en-US" dirty="0" smtClean="0"/>
            <a:t>B</a:t>
          </a:r>
          <a:endParaRPr lang="ru-RU" dirty="0"/>
        </a:p>
      </dgm:t>
    </dgm:pt>
    <dgm:pt modelId="{E7FE3220-585C-4E14-8442-0D514344FE4B}" type="parTrans" cxnId="{FAA682C2-D648-46F2-96CE-B353446F3CC0}">
      <dgm:prSet/>
      <dgm:spPr/>
      <dgm:t>
        <a:bodyPr/>
        <a:lstStyle/>
        <a:p>
          <a:endParaRPr lang="ru-RU"/>
        </a:p>
      </dgm:t>
    </dgm:pt>
    <dgm:pt modelId="{84141098-A844-4EDF-B42F-186844764ECD}" type="sibTrans" cxnId="{FAA682C2-D648-46F2-96CE-B353446F3CC0}">
      <dgm:prSet/>
      <dgm:spPr/>
      <dgm:t>
        <a:bodyPr/>
        <a:lstStyle/>
        <a:p>
          <a:endParaRPr lang="ru-RU"/>
        </a:p>
      </dgm:t>
    </dgm:pt>
    <dgm:pt modelId="{4DE9B127-D547-4551-806E-D308F685BABB}">
      <dgm:prSet phldrT="[Текст]"/>
      <dgm:spPr/>
      <dgm:t>
        <a:bodyPr/>
        <a:lstStyle/>
        <a:p>
          <a:r>
            <a:rPr lang="ru-RU" dirty="0" smtClean="0"/>
            <a:t>Азотистые вещества</a:t>
          </a:r>
          <a:endParaRPr lang="ru-RU" dirty="0"/>
        </a:p>
      </dgm:t>
    </dgm:pt>
    <dgm:pt modelId="{191C64F1-7815-4B31-9C61-B0D3BB79A034}" type="parTrans" cxnId="{70ECA9FB-6AAD-4754-9A49-5C3CC2005694}">
      <dgm:prSet/>
      <dgm:spPr/>
      <dgm:t>
        <a:bodyPr/>
        <a:lstStyle/>
        <a:p>
          <a:endParaRPr lang="ru-RU"/>
        </a:p>
      </dgm:t>
    </dgm:pt>
    <dgm:pt modelId="{FA67CB6B-8FD2-42ED-9F9F-66D5698CD9D1}" type="sibTrans" cxnId="{70ECA9FB-6AAD-4754-9A49-5C3CC2005694}">
      <dgm:prSet/>
      <dgm:spPr/>
      <dgm:t>
        <a:bodyPr/>
        <a:lstStyle/>
        <a:p>
          <a:endParaRPr lang="ru-RU"/>
        </a:p>
      </dgm:t>
    </dgm:pt>
    <dgm:pt modelId="{556E87EA-16B5-4393-8A45-FD36C2105695}">
      <dgm:prSet phldrT="[Текст]"/>
      <dgm:spPr/>
      <dgm:t>
        <a:bodyPr/>
        <a:lstStyle/>
        <a:p>
          <a:r>
            <a:rPr lang="ru-RU" dirty="0" smtClean="0"/>
            <a:t>Кремневая, фосфорная,</a:t>
          </a:r>
        </a:p>
        <a:p>
          <a:r>
            <a:rPr lang="ru-RU" dirty="0" smtClean="0"/>
            <a:t>серная кислоты</a:t>
          </a:r>
          <a:endParaRPr lang="ru-RU" dirty="0"/>
        </a:p>
      </dgm:t>
    </dgm:pt>
    <dgm:pt modelId="{EEF15226-5AFB-47BA-AE6C-4D203CEE2FF3}" type="parTrans" cxnId="{9CAB4398-002F-411D-9FBC-FA39F312F2C8}">
      <dgm:prSet/>
      <dgm:spPr/>
      <dgm:t>
        <a:bodyPr/>
        <a:lstStyle/>
        <a:p>
          <a:endParaRPr lang="ru-RU"/>
        </a:p>
      </dgm:t>
    </dgm:pt>
    <dgm:pt modelId="{BCE32E5C-CADE-4F8E-9AE7-8F26BF764AED}" type="sibTrans" cxnId="{9CAB4398-002F-411D-9FBC-FA39F312F2C8}">
      <dgm:prSet/>
      <dgm:spPr/>
      <dgm:t>
        <a:bodyPr/>
        <a:lstStyle/>
        <a:p>
          <a:endParaRPr lang="ru-RU"/>
        </a:p>
      </dgm:t>
    </dgm:pt>
    <dgm:pt modelId="{36E55201-EEBD-4FD7-9B6A-23AD6D28027E}">
      <dgm:prSet phldrT="[Текст]"/>
      <dgm:spPr/>
      <dgm:t>
        <a:bodyPr/>
        <a:lstStyle/>
        <a:p>
          <a:r>
            <a:rPr lang="ru-RU" dirty="0" smtClean="0"/>
            <a:t>Эфирные масла</a:t>
          </a:r>
          <a:endParaRPr lang="ru-RU" dirty="0"/>
        </a:p>
      </dgm:t>
    </dgm:pt>
    <dgm:pt modelId="{9111F9F0-9E07-4431-B301-A681370F5770}" type="parTrans" cxnId="{805886A9-CD03-4F58-957C-5808D66F4E7A}">
      <dgm:prSet/>
      <dgm:spPr/>
      <dgm:t>
        <a:bodyPr/>
        <a:lstStyle/>
        <a:p>
          <a:endParaRPr lang="ru-RU"/>
        </a:p>
      </dgm:t>
    </dgm:pt>
    <dgm:pt modelId="{F119BC1A-B364-4FA5-87B4-FA16C8C9FFB7}" type="sibTrans" cxnId="{805886A9-CD03-4F58-957C-5808D66F4E7A}">
      <dgm:prSet/>
      <dgm:spPr/>
      <dgm:t>
        <a:bodyPr/>
        <a:lstStyle/>
        <a:p>
          <a:endParaRPr lang="ru-RU"/>
        </a:p>
      </dgm:t>
    </dgm:pt>
    <dgm:pt modelId="{4E45BF70-146C-4FA2-BA8C-844D0458CD0A}">
      <dgm:prSet phldrT="[Текст]"/>
      <dgm:spPr/>
      <dgm:t>
        <a:bodyPr/>
        <a:lstStyle/>
        <a:p>
          <a:r>
            <a:rPr lang="ru-RU" dirty="0" smtClean="0"/>
            <a:t>Минералы</a:t>
          </a:r>
        </a:p>
        <a:p>
          <a:r>
            <a:rPr lang="en-US" dirty="0" smtClean="0"/>
            <a:t>K</a:t>
          </a:r>
          <a:r>
            <a:rPr lang="ru-RU" dirty="0" smtClean="0"/>
            <a:t>,</a:t>
          </a:r>
          <a:r>
            <a:rPr lang="en-US" dirty="0" smtClean="0"/>
            <a:t>Ca</a:t>
          </a:r>
          <a:r>
            <a:rPr lang="ru-RU" dirty="0" smtClean="0"/>
            <a:t>,</a:t>
          </a:r>
          <a:r>
            <a:rPr lang="en-US" dirty="0" smtClean="0"/>
            <a:t>Mg</a:t>
          </a:r>
          <a:r>
            <a:rPr lang="ru-RU" dirty="0" smtClean="0"/>
            <a:t>,</a:t>
          </a:r>
          <a:r>
            <a:rPr lang="en-US" dirty="0" smtClean="0"/>
            <a:t>Na</a:t>
          </a:r>
          <a:endParaRPr lang="ru-RU" dirty="0"/>
        </a:p>
      </dgm:t>
    </dgm:pt>
    <dgm:pt modelId="{0E6CA462-9E25-4D59-9606-6EF64D2D3A72}" type="parTrans" cxnId="{A485296A-87CD-4733-A2E0-257E63212487}">
      <dgm:prSet/>
      <dgm:spPr/>
      <dgm:t>
        <a:bodyPr/>
        <a:lstStyle/>
        <a:p>
          <a:endParaRPr lang="ru-RU"/>
        </a:p>
      </dgm:t>
    </dgm:pt>
    <dgm:pt modelId="{7EB345DB-992A-47EA-96ED-85CAAC150296}" type="sibTrans" cxnId="{A485296A-87CD-4733-A2E0-257E63212487}">
      <dgm:prSet/>
      <dgm:spPr/>
      <dgm:t>
        <a:bodyPr/>
        <a:lstStyle/>
        <a:p>
          <a:endParaRPr lang="ru-RU"/>
        </a:p>
      </dgm:t>
    </dgm:pt>
    <dgm:pt modelId="{85382EDC-22FC-449B-92E1-154501E51E54}" type="pres">
      <dgm:prSet presAssocID="{557A3656-6381-479F-B0D6-0BC7BC27269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7F9F96-441C-4690-A9BA-42D9293D28E1}" type="pres">
      <dgm:prSet presAssocID="{BA338939-A885-4A87-8C89-AE970E7EA3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67CD4-49EF-4146-B730-2487AF3BAA98}" type="pres">
      <dgm:prSet presAssocID="{84141098-A844-4EDF-B42F-186844764EC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81379B0-5D6C-4FFA-B1E9-6C5BCAE51283}" type="pres">
      <dgm:prSet presAssocID="{84141098-A844-4EDF-B42F-186844764EC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DFF3095-80A8-437F-87C2-5C94322B5435}" type="pres">
      <dgm:prSet presAssocID="{4DE9B127-D547-4551-806E-D308F685BA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DB785-7AD4-4C78-870C-21FE0A79D6C8}" type="pres">
      <dgm:prSet presAssocID="{FA67CB6B-8FD2-42ED-9F9F-66D5698CD9D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C1F8BF8-9CC0-47A9-B99C-386C8A45B406}" type="pres">
      <dgm:prSet presAssocID="{FA67CB6B-8FD2-42ED-9F9F-66D5698CD9D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69C4E13-3DBE-436B-970D-AA1F1CE8904E}" type="pres">
      <dgm:prSet presAssocID="{556E87EA-16B5-4393-8A45-FD36C210569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6D351-C80B-4CB1-B1C0-8992366AE7FA}" type="pres">
      <dgm:prSet presAssocID="{BCE32E5C-CADE-4F8E-9AE7-8F26BF764AE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86A926B-D484-450E-85D3-1375C6B96DDB}" type="pres">
      <dgm:prSet presAssocID="{BCE32E5C-CADE-4F8E-9AE7-8F26BF764AE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F7FE9CD-1ABA-4CB1-85A0-7FF8552DB639}" type="pres">
      <dgm:prSet presAssocID="{36E55201-EEBD-4FD7-9B6A-23AD6D2802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DF4BE-014A-4C2C-8FD3-A6F7FC984617}" type="pres">
      <dgm:prSet presAssocID="{F119BC1A-B364-4FA5-87B4-FA16C8C9FFB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F5404D0-3997-43C5-8516-04EBDA2C39F6}" type="pres">
      <dgm:prSet presAssocID="{F119BC1A-B364-4FA5-87B4-FA16C8C9FFB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5E295E-A094-43CD-97EF-AB4A26D021F2}" type="pres">
      <dgm:prSet presAssocID="{4E45BF70-146C-4FA2-BA8C-844D0458CD0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5FA6A-0D9A-4468-BA3D-D1EA137F7E01}" type="pres">
      <dgm:prSet presAssocID="{7EB345DB-992A-47EA-96ED-85CAAC150296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891A702-F801-4E3A-BAC8-5C5AEA048EA3}" type="pres">
      <dgm:prSet presAssocID="{7EB345DB-992A-47EA-96ED-85CAAC150296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8971379-0289-4CD8-97A3-E101FF64529D}" type="presOf" srcId="{4E45BF70-146C-4FA2-BA8C-844D0458CD0A}" destId="{9B5E295E-A094-43CD-97EF-AB4A26D021F2}" srcOrd="0" destOrd="0" presId="urn:microsoft.com/office/officeart/2005/8/layout/cycle2"/>
    <dgm:cxn modelId="{9CAB4398-002F-411D-9FBC-FA39F312F2C8}" srcId="{557A3656-6381-479F-B0D6-0BC7BC272694}" destId="{556E87EA-16B5-4393-8A45-FD36C2105695}" srcOrd="2" destOrd="0" parTransId="{EEF15226-5AFB-47BA-AE6C-4D203CEE2FF3}" sibTransId="{BCE32E5C-CADE-4F8E-9AE7-8F26BF764AED}"/>
    <dgm:cxn modelId="{44C17415-FEAA-43E8-B45F-F36534FDF7DF}" type="presOf" srcId="{36E55201-EEBD-4FD7-9B6A-23AD6D28027E}" destId="{AF7FE9CD-1ABA-4CB1-85A0-7FF8552DB639}" srcOrd="0" destOrd="0" presId="urn:microsoft.com/office/officeart/2005/8/layout/cycle2"/>
    <dgm:cxn modelId="{C84C9F24-E73E-4D52-96D7-40712673CA90}" type="presOf" srcId="{BCE32E5C-CADE-4F8E-9AE7-8F26BF764AED}" destId="{A186D351-C80B-4CB1-B1C0-8992366AE7FA}" srcOrd="0" destOrd="0" presId="urn:microsoft.com/office/officeart/2005/8/layout/cycle2"/>
    <dgm:cxn modelId="{EC2DA85E-4B53-4B56-9C86-70E48126B47A}" type="presOf" srcId="{BA338939-A885-4A87-8C89-AE970E7EA341}" destId="{C07F9F96-441C-4690-A9BA-42D9293D28E1}" srcOrd="0" destOrd="0" presId="urn:microsoft.com/office/officeart/2005/8/layout/cycle2"/>
    <dgm:cxn modelId="{3C9769F3-BB09-4009-8C97-6DE0EC04C131}" type="presOf" srcId="{557A3656-6381-479F-B0D6-0BC7BC272694}" destId="{85382EDC-22FC-449B-92E1-154501E51E54}" srcOrd="0" destOrd="0" presId="urn:microsoft.com/office/officeart/2005/8/layout/cycle2"/>
    <dgm:cxn modelId="{D20F3294-0138-4160-97E5-D2971397B884}" type="presOf" srcId="{BCE32E5C-CADE-4F8E-9AE7-8F26BF764AED}" destId="{C86A926B-D484-450E-85D3-1375C6B96DDB}" srcOrd="1" destOrd="0" presId="urn:microsoft.com/office/officeart/2005/8/layout/cycle2"/>
    <dgm:cxn modelId="{805886A9-CD03-4F58-957C-5808D66F4E7A}" srcId="{557A3656-6381-479F-B0D6-0BC7BC272694}" destId="{36E55201-EEBD-4FD7-9B6A-23AD6D28027E}" srcOrd="3" destOrd="0" parTransId="{9111F9F0-9E07-4431-B301-A681370F5770}" sibTransId="{F119BC1A-B364-4FA5-87B4-FA16C8C9FFB7}"/>
    <dgm:cxn modelId="{7F01C2D1-0425-415E-A079-851E5C7D7490}" type="presOf" srcId="{FA67CB6B-8FD2-42ED-9F9F-66D5698CD9D1}" destId="{5F7DB785-7AD4-4C78-870C-21FE0A79D6C8}" srcOrd="0" destOrd="0" presId="urn:microsoft.com/office/officeart/2005/8/layout/cycle2"/>
    <dgm:cxn modelId="{C58E9D78-3D7C-4A7E-8728-D9123B909465}" type="presOf" srcId="{7EB345DB-992A-47EA-96ED-85CAAC150296}" destId="{1891A702-F801-4E3A-BAC8-5C5AEA048EA3}" srcOrd="1" destOrd="0" presId="urn:microsoft.com/office/officeart/2005/8/layout/cycle2"/>
    <dgm:cxn modelId="{932AD197-CD8C-411E-931F-8288FE06A003}" type="presOf" srcId="{F119BC1A-B364-4FA5-87B4-FA16C8C9FFB7}" destId="{0F5404D0-3997-43C5-8516-04EBDA2C39F6}" srcOrd="1" destOrd="0" presId="urn:microsoft.com/office/officeart/2005/8/layout/cycle2"/>
    <dgm:cxn modelId="{02889306-6758-4479-8D43-C174DE1E1391}" type="presOf" srcId="{FA67CB6B-8FD2-42ED-9F9F-66D5698CD9D1}" destId="{AC1F8BF8-9CC0-47A9-B99C-386C8A45B406}" srcOrd="1" destOrd="0" presId="urn:microsoft.com/office/officeart/2005/8/layout/cycle2"/>
    <dgm:cxn modelId="{81A02808-B595-4F6B-8367-41AD2233F210}" type="presOf" srcId="{84141098-A844-4EDF-B42F-186844764ECD}" destId="{281379B0-5D6C-4FFA-B1E9-6C5BCAE51283}" srcOrd="1" destOrd="0" presId="urn:microsoft.com/office/officeart/2005/8/layout/cycle2"/>
    <dgm:cxn modelId="{7FA60BE3-A3F3-4F1A-8C72-503C2606DEE8}" type="presOf" srcId="{7EB345DB-992A-47EA-96ED-85CAAC150296}" destId="{7CC5FA6A-0D9A-4468-BA3D-D1EA137F7E01}" srcOrd="0" destOrd="0" presId="urn:microsoft.com/office/officeart/2005/8/layout/cycle2"/>
    <dgm:cxn modelId="{70ECA9FB-6AAD-4754-9A49-5C3CC2005694}" srcId="{557A3656-6381-479F-B0D6-0BC7BC272694}" destId="{4DE9B127-D547-4551-806E-D308F685BABB}" srcOrd="1" destOrd="0" parTransId="{191C64F1-7815-4B31-9C61-B0D3BB79A034}" sibTransId="{FA67CB6B-8FD2-42ED-9F9F-66D5698CD9D1}"/>
    <dgm:cxn modelId="{24B5791F-1F61-4EC0-8DA5-3D021D6E0AF0}" type="presOf" srcId="{4DE9B127-D547-4551-806E-D308F685BABB}" destId="{1DFF3095-80A8-437F-87C2-5C94322B5435}" srcOrd="0" destOrd="0" presId="urn:microsoft.com/office/officeart/2005/8/layout/cycle2"/>
    <dgm:cxn modelId="{B01B08D9-A79C-4D20-A455-27B68C338120}" type="presOf" srcId="{F119BC1A-B364-4FA5-87B4-FA16C8C9FFB7}" destId="{2F4DF4BE-014A-4C2C-8FD3-A6F7FC984617}" srcOrd="0" destOrd="0" presId="urn:microsoft.com/office/officeart/2005/8/layout/cycle2"/>
    <dgm:cxn modelId="{925050D4-C022-4D42-B196-2E8894887202}" type="presOf" srcId="{84141098-A844-4EDF-B42F-186844764ECD}" destId="{72B67CD4-49EF-4146-B730-2487AF3BAA98}" srcOrd="0" destOrd="0" presId="urn:microsoft.com/office/officeart/2005/8/layout/cycle2"/>
    <dgm:cxn modelId="{E641B842-9858-48A2-A0EE-B642B9BFD830}" type="presOf" srcId="{556E87EA-16B5-4393-8A45-FD36C2105695}" destId="{969C4E13-3DBE-436B-970D-AA1F1CE8904E}" srcOrd="0" destOrd="0" presId="urn:microsoft.com/office/officeart/2005/8/layout/cycle2"/>
    <dgm:cxn modelId="{FAA682C2-D648-46F2-96CE-B353446F3CC0}" srcId="{557A3656-6381-479F-B0D6-0BC7BC272694}" destId="{BA338939-A885-4A87-8C89-AE970E7EA341}" srcOrd="0" destOrd="0" parTransId="{E7FE3220-585C-4E14-8442-0D514344FE4B}" sibTransId="{84141098-A844-4EDF-B42F-186844764ECD}"/>
    <dgm:cxn modelId="{A485296A-87CD-4733-A2E0-257E63212487}" srcId="{557A3656-6381-479F-B0D6-0BC7BC272694}" destId="{4E45BF70-146C-4FA2-BA8C-844D0458CD0A}" srcOrd="4" destOrd="0" parTransId="{0E6CA462-9E25-4D59-9606-6EF64D2D3A72}" sibTransId="{7EB345DB-992A-47EA-96ED-85CAAC150296}"/>
    <dgm:cxn modelId="{BB8421E3-9844-4078-909E-CB1A3B87E2B4}" type="presParOf" srcId="{85382EDC-22FC-449B-92E1-154501E51E54}" destId="{C07F9F96-441C-4690-A9BA-42D9293D28E1}" srcOrd="0" destOrd="0" presId="urn:microsoft.com/office/officeart/2005/8/layout/cycle2"/>
    <dgm:cxn modelId="{F2066FB3-8330-47E1-BE99-D02E16B968E6}" type="presParOf" srcId="{85382EDC-22FC-449B-92E1-154501E51E54}" destId="{72B67CD4-49EF-4146-B730-2487AF3BAA98}" srcOrd="1" destOrd="0" presId="urn:microsoft.com/office/officeart/2005/8/layout/cycle2"/>
    <dgm:cxn modelId="{2A1D1607-C978-49DF-984D-D92ED6F0B03C}" type="presParOf" srcId="{72B67CD4-49EF-4146-B730-2487AF3BAA98}" destId="{281379B0-5D6C-4FFA-B1E9-6C5BCAE51283}" srcOrd="0" destOrd="0" presId="urn:microsoft.com/office/officeart/2005/8/layout/cycle2"/>
    <dgm:cxn modelId="{22F555E7-971C-419D-836F-C5EC880E8932}" type="presParOf" srcId="{85382EDC-22FC-449B-92E1-154501E51E54}" destId="{1DFF3095-80A8-437F-87C2-5C94322B5435}" srcOrd="2" destOrd="0" presId="urn:microsoft.com/office/officeart/2005/8/layout/cycle2"/>
    <dgm:cxn modelId="{C5D3042B-EE0D-41EC-8D0B-DB20017722B5}" type="presParOf" srcId="{85382EDC-22FC-449B-92E1-154501E51E54}" destId="{5F7DB785-7AD4-4C78-870C-21FE0A79D6C8}" srcOrd="3" destOrd="0" presId="urn:microsoft.com/office/officeart/2005/8/layout/cycle2"/>
    <dgm:cxn modelId="{DFCC09E8-9B7E-433C-9154-FD5232EA25E9}" type="presParOf" srcId="{5F7DB785-7AD4-4C78-870C-21FE0A79D6C8}" destId="{AC1F8BF8-9CC0-47A9-B99C-386C8A45B406}" srcOrd="0" destOrd="0" presId="urn:microsoft.com/office/officeart/2005/8/layout/cycle2"/>
    <dgm:cxn modelId="{6521CF52-8A06-4BA9-A9D8-EDA9BBD58848}" type="presParOf" srcId="{85382EDC-22FC-449B-92E1-154501E51E54}" destId="{969C4E13-3DBE-436B-970D-AA1F1CE8904E}" srcOrd="4" destOrd="0" presId="urn:microsoft.com/office/officeart/2005/8/layout/cycle2"/>
    <dgm:cxn modelId="{89B5075C-3BCB-400B-8E12-AD72B6F98FB3}" type="presParOf" srcId="{85382EDC-22FC-449B-92E1-154501E51E54}" destId="{A186D351-C80B-4CB1-B1C0-8992366AE7FA}" srcOrd="5" destOrd="0" presId="urn:microsoft.com/office/officeart/2005/8/layout/cycle2"/>
    <dgm:cxn modelId="{5D8C490E-7680-4068-9D4A-1BF0212D1D02}" type="presParOf" srcId="{A186D351-C80B-4CB1-B1C0-8992366AE7FA}" destId="{C86A926B-D484-450E-85D3-1375C6B96DDB}" srcOrd="0" destOrd="0" presId="urn:microsoft.com/office/officeart/2005/8/layout/cycle2"/>
    <dgm:cxn modelId="{06BB7308-6A19-4A2D-B618-C52C184164B2}" type="presParOf" srcId="{85382EDC-22FC-449B-92E1-154501E51E54}" destId="{AF7FE9CD-1ABA-4CB1-85A0-7FF8552DB639}" srcOrd="6" destOrd="0" presId="urn:microsoft.com/office/officeart/2005/8/layout/cycle2"/>
    <dgm:cxn modelId="{B720AC3A-75A9-434B-82E4-9AF5852F64A7}" type="presParOf" srcId="{85382EDC-22FC-449B-92E1-154501E51E54}" destId="{2F4DF4BE-014A-4C2C-8FD3-A6F7FC984617}" srcOrd="7" destOrd="0" presId="urn:microsoft.com/office/officeart/2005/8/layout/cycle2"/>
    <dgm:cxn modelId="{D83239DF-2049-457C-878D-A14FE7B26C73}" type="presParOf" srcId="{2F4DF4BE-014A-4C2C-8FD3-A6F7FC984617}" destId="{0F5404D0-3997-43C5-8516-04EBDA2C39F6}" srcOrd="0" destOrd="0" presId="urn:microsoft.com/office/officeart/2005/8/layout/cycle2"/>
    <dgm:cxn modelId="{3698D917-4E89-480E-8400-88E35D6798D2}" type="presParOf" srcId="{85382EDC-22FC-449B-92E1-154501E51E54}" destId="{9B5E295E-A094-43CD-97EF-AB4A26D021F2}" srcOrd="8" destOrd="0" presId="urn:microsoft.com/office/officeart/2005/8/layout/cycle2"/>
    <dgm:cxn modelId="{60A4ABFD-890E-4363-8438-0CACD0F5F807}" type="presParOf" srcId="{85382EDC-22FC-449B-92E1-154501E51E54}" destId="{7CC5FA6A-0D9A-4468-BA3D-D1EA137F7E01}" srcOrd="9" destOrd="0" presId="urn:microsoft.com/office/officeart/2005/8/layout/cycle2"/>
    <dgm:cxn modelId="{DB84B430-B56C-485C-8E2C-A267E14AB3FC}" type="presParOf" srcId="{7CC5FA6A-0D9A-4468-BA3D-D1EA137F7E01}" destId="{1891A702-F801-4E3A-BAC8-5C5AEA048EA3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C6ED3C-C56F-41B0-A9AA-94B9CE912227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80124B-3D78-47B9-82B5-6DCE15035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686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Тема: Чеснок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есть полезно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286388"/>
            <a:ext cx="7467600" cy="83977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Цель: Изучить свойства чеснока  и его влияние на здоровье человека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1.Изучение литературы о пользе чеснока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2.Знакомство с витаминами входящими в состав чеснока.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3.Проведение опытов, подтверждающих влияние чеснока на здоровье.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В состав чеснока входят азотистые вещества, натрий, калий, кальций, магний, кремниевая, серная, фосфорная кислоты, </a:t>
            </a:r>
            <a:r>
              <a:rPr lang="ru-RU" sz="1800" dirty="0" smtClean="0"/>
              <a:t>витамины </a:t>
            </a:r>
            <a:r>
              <a:rPr lang="ru-RU" sz="1800" dirty="0" smtClean="0"/>
              <a:t>С, D, В,  эфирные масла.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786874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www.kachestvo.ru/netcat_files/Image/%D1%87%D0%B5%D1%81%D0%BD%D0%BE%D0%B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3214686"/>
            <a:ext cx="19526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Мои наблюдения показывают, что </a:t>
            </a:r>
            <a:r>
              <a:rPr lang="ru-RU" sz="2800" dirty="0" smtClean="0"/>
              <a:t>употребление </a:t>
            </a:r>
            <a:r>
              <a:rPr lang="ru-RU" sz="2800" dirty="0" smtClean="0"/>
              <a:t>чеснока благотворно сказывается на здоровье.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2800" dirty="0" smtClean="0"/>
              <a:t>Мою бабушку часто беспокоило высокое давление и она стала употреблять </a:t>
            </a:r>
            <a:r>
              <a:rPr lang="ru-RU" sz="2800" dirty="0"/>
              <a:t>с</a:t>
            </a:r>
            <a:r>
              <a:rPr lang="ru-RU" sz="2800" dirty="0" smtClean="0"/>
              <a:t> пищей один зубчик чеснока в течении месяца.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Давление  </a:t>
            </a:r>
            <a:r>
              <a:rPr lang="ru-RU" dirty="0" smtClean="0"/>
              <a:t>у бабушки стало в норме. </a:t>
            </a:r>
            <a:endParaRPr lang="ru-RU" dirty="0"/>
          </a:p>
        </p:txBody>
      </p:sp>
      <p:pic>
        <p:nvPicPr>
          <p:cNvPr id="5" name="il_fi" descr="http://us.cdn3.123rf.com/168nwm/alexraths/alexraths0802/alexraths080200030/2569833-n----n--n---n------------n.jpg"/>
          <p:cNvPicPr/>
          <p:nvPr/>
        </p:nvPicPr>
        <p:blipFill>
          <a:blip r:embed="rId2"/>
          <a:srcRect r="35337"/>
          <a:stretch>
            <a:fillRect/>
          </a:stretch>
        </p:blipFill>
        <p:spPr bwMode="auto">
          <a:xfrm>
            <a:off x="3000364" y="2857496"/>
            <a:ext cx="292895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Очень важно, что чеснок очень хорошо укрепляет иммунную систему, чем самым увеличивает способность организма противостоять вредным воздействиям окружающей среды. Чеснок убивает большое число самых разнообразных бактерий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И по этому мы в холодное время года используем домашние ингаляторы.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l_fi" descr="http://evaho.files.wordpress.com/2010/01/d187d0b5d181d0bdd0bed187d0bdd18bd0b5-d0b1d183d181d18b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96528" y="1857364"/>
            <a:ext cx="678894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Вкусные блюда из чеснока.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Рецепты с чесноком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Имеются достоверные данные о том, что у народов, где в пищу употребляют много чеснока, рак встречается значительно реже. Особенно богат витаминами чеснок тогда, когда он еще совсем молодой и луковица еще не разделена на дольки. Чеснок добавляют в соусы, приправы, маринады, подают к первым и вторым блюдам.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Баклажаны с чесноком.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Вам понадобится: баклажаны – 500г, чеснок - 5-6 зубчиков, помидоры - 4-5 шт., масло растительное, майонез, соль, сахар, базилик - по вкусу.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 приготовления. Баклажаны (лучше брать некрупные молодые плоды), нарезать кружочками, засыпать солью и дать постоять примерно 1 час, пока они не пустят сок. После этого ломтики баклажанов промыть и обжарить на сильно разогретом масле до золотистого цвета. Баклажаны сложить в термостойкую форму, посыпать толченным с солью и базиликом чесноком и выложить сверху кружочки помидоров. Залить майонезом и запекать в духовке. </a:t>
            </a:r>
            <a:endParaRPr lang="ru-RU" dirty="0"/>
          </a:p>
        </p:txBody>
      </p:sp>
      <p:pic>
        <p:nvPicPr>
          <p:cNvPr id="5" name="il_fi" descr="http://gurmaniac.ru/wp-content/uploads/2009/04/egg-pla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45434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58285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Полезные свойства чеснока широко известны. Но у такого сильнодействующего средства есть и противопоказания. К примеру, чеснок нельзя ни в коем случае есть людям с гемофилией – «царской болезнью». Ведь он обладает способностью разжижать кровь. Чеснок лучше не есть во время беременности, и нельзя добавлять чеснок в пищу во время кормления грудью поскольку в молоке может появиться специфичный аромат и привкус, что может не понравиться малышу. Также нельзя есть чеснок при  гастрите с повышенной кислотностью и при обострениях заболеваний ЖКТ, при эпилепсии и панкреатите, при нефрите и нефрозе. Противопоказанием к употреблению чеснока является обостренная язвенная болезнь желудка и двенадцатиперстной кишки, а также острый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гломерулонефрит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 заболевание почек). Кроме этого, чеснок может стать причиной несварения.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l_fi" descr="http://ladyzhurnal.ru/uploads/posts/2012-01/1327309173_garlic_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0709" y="2928938"/>
            <a:ext cx="5710249" cy="357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Чеснок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полезно употреблять в пищу. Он богат витаминами и помогает нашему организму бороться с многими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заболеваниями.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&amp;CHcy;&amp;iecy;&amp;scy;&amp;ncy;&amp;ocy;&amp;kcy;: &amp;chcy;&amp;iecy;&amp;mcy; &amp;ocy;&amp;ncy; &amp;tcy;&amp;acy;&amp;kcy; &amp;pcy;&amp;ocy;&amp;lcy;&amp;iecy;&amp;zcy;&amp;iecy;&amp;ncy;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3042" y="2500306"/>
            <a:ext cx="5343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011486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Благодарим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за внимание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257</TotalTime>
  <Words>333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Тема: Чеснок есть полезно</vt:lpstr>
      <vt:lpstr>Цель: Изучить свойства чеснока  и его влияние на здоровье человека</vt:lpstr>
      <vt:lpstr>В состав чеснока входят азотистые вещества, натрий, калий, кальций, магний, кремниевая, серная, фосфорная кислоты, витамины С, D, В,  эфирные масла.</vt:lpstr>
      <vt:lpstr>Мои наблюдения показывают, что употребление чеснока благотворно сказывается на здоровье.</vt:lpstr>
      <vt:lpstr>Очень важно, что чеснок очень хорошо укрепляет иммунную систему, чем самым увеличивает способность организма противостоять вредным воздействиям окружающей среды. Чеснок убивает большое число самых разнообразных бактерий. И по этому мы в холодное время года используем домашние ингаляторы.</vt:lpstr>
      <vt:lpstr>       Вкусные блюда из чеснока.</vt:lpstr>
      <vt:lpstr>Полезные свойства чеснока широко известны. Но у такого сильнодействующего средства есть и противопоказания. К примеру, чеснок нельзя ни в коем случае есть людям с гемофилией – «царской болезнью». Ведь он обладает способностью разжижать кровь. Чеснок лучше не есть во время беременности, и нельзя добавлять чеснок в пищу во время кормления грудью поскольку в молоке может появиться специфичный аромат и привкус, что может не понравиться малышу. Также нельзя есть чеснок при  гастрите с повышенной кислотностью и при обострениях заболеваний ЖКТ, при эпилепсии и панкреатите, при нефрите и нефрозе. Противопоказанием к употреблению чеснока является обостренная язвенная болезнь желудка и двенадцатиперстной кишки, а также острый гломерулонефрит ( заболевание почек). Кроме этого, чеснок может стать причиной несварения.</vt:lpstr>
      <vt:lpstr>Вывод: Чеснок полезно употреблять в пищу. Он богат витаминами и помогает нашему организму бороться с многими заболеваниями.</vt:lpstr>
      <vt:lpstr>     Благодарим     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2012-10-21T19:11:39Z</dcterms:created>
  <dcterms:modified xsi:type="dcterms:W3CDTF">2012-10-22T07:45:42Z</dcterms:modified>
</cp:coreProperties>
</file>