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277" autoAdjust="0"/>
  </p:normalViewPr>
  <p:slideViewPr>
    <p:cSldViewPr>
      <p:cViewPr varScale="1">
        <p:scale>
          <a:sx n="60" d="100"/>
          <a:sy n="60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2B8C-76C5-4BA1-B2E3-F04D711C2D6E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B1A1-7FFD-489B-A32A-70C95FDB3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2B8C-76C5-4BA1-B2E3-F04D711C2D6E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B1A1-7FFD-489B-A32A-70C95FDB3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2B8C-76C5-4BA1-B2E3-F04D711C2D6E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B1A1-7FFD-489B-A32A-70C95FDB3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2B8C-76C5-4BA1-B2E3-F04D711C2D6E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B1A1-7FFD-489B-A32A-70C95FDB3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2B8C-76C5-4BA1-B2E3-F04D711C2D6E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B1A1-7FFD-489B-A32A-70C95FDB3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2B8C-76C5-4BA1-B2E3-F04D711C2D6E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B1A1-7FFD-489B-A32A-70C95FDB3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2B8C-76C5-4BA1-B2E3-F04D711C2D6E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B1A1-7FFD-489B-A32A-70C95FDB3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2B8C-76C5-4BA1-B2E3-F04D711C2D6E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B1A1-7FFD-489B-A32A-70C95FDB3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2B8C-76C5-4BA1-B2E3-F04D711C2D6E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B1A1-7FFD-489B-A32A-70C95FDB3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2B8C-76C5-4BA1-B2E3-F04D711C2D6E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B1A1-7FFD-489B-A32A-70C95FDB3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F2B8C-76C5-4BA1-B2E3-F04D711C2D6E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5B1A1-7FFD-489B-A32A-70C95FDB3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F2B8C-76C5-4BA1-B2E3-F04D711C2D6E}" type="datetimeFigureOut">
              <a:rPr lang="ru-RU" smtClean="0"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5B1A1-7FFD-489B-A32A-70C95FDB32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encrypted-tbn0.gstatic.com/images?q=tbn:ANd9GcRN6oAHsp91Q3I4Deo3spTZYhX_XvGsd5rSzVi5dElg2amA_YD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7" y="642918"/>
            <a:ext cx="7343749" cy="55007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encrypted-tbn2.gstatic.com/images?q=tbn:ANd9GcR0OTJiHTjPlOGHZyCDxBlFZ2cpXARDHdmzkC3hjO3K2Qkpmt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6269"/>
            <a:ext cx="9144000" cy="76200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encrypted-tbn1.gstatic.com/images?q=tbn:ANd9GcTo_WNW65hTp2F4ojE3M8P1-rq0-OpZ2hb2f-d_BCDE9RBb3t4Wx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928670"/>
            <a:ext cx="7508630" cy="520042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encrypted-tbn0.gstatic.com/images?q=tbn:ANd9GcQLkJC-GYWI2hajCvMXmq9bybtdF11-flq_Vzh6s-a_8WL6J9Ec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265519" cy="691350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encrypted-tbn0.gstatic.com/images?q=tbn:ANd9GcS5HS4EsDW3SlIoCuRlVxabkaXnJsKfdG9UNtNT2xYxG__oH4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encrypted-tbn3.gstatic.com/images?q=tbn:ANd9GcSkXolkTHYpzgxBYRmo_q0dZF4gtVbuY9riQrgCPyULoUgVoahQh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0"/>
            <a:ext cx="9839261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encrypted-tbn0.gstatic.com/images?q=tbn:ANd9GcQ-1qkMhvkzVgZMt6_ZVhJ3CU7mrTIcq3WfKn30oTXIkLKZHK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encrypted-tbn2.gstatic.com/images?q=tbn:ANd9GcRugf5pGQBoTmwIHNUXCSOQm4QaAg_TnOfbk7XxHWlQ62e5awm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5"/>
            <a:ext cx="8439958" cy="63218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900igr.net/datas/fizkultura/Provedenie-olimpijskikh-igr/0021-021-Zimnie-olimpijskie-vidy-spor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continuouscycle.files.wordpress.com/2010/07/curling-1max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8600"/>
            <a:ext cx="9144000" cy="612648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2.gstatic.com/images?q=tbn:ANd9GcRi7fWFkAjMMiT-P6pHz889nE-0Sxp_KYfYVt_-n5HL8j69IJbtN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094"/>
            <a:ext cx="9144000" cy="512064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ncrypted-tbn0.gstatic.com/images?q=tbn:ANd9GcS_WPyOyySRTrfj22Zo9npfTexcrqLkV92-gLrVptuuJpIkhiZi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02249" y="-111477"/>
            <a:ext cx="10703471" cy="777324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encrypted-tbn1.gstatic.com/images?q=tbn:ANd9GcSNasbgp3KmiN6AlFU5Y4yAK2d7fxHxnxn7NGYYc84exi8gXBMmh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5281"/>
            <a:ext cx="9144000" cy="6472719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encrypted-tbn3.gstatic.com/images?q=tbn:ANd9GcTGzVFgmqI2GE3fR6z3SlrBGfJRi52bdL0AHhqo6WxjoMrT1u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785794"/>
            <a:ext cx="9184886" cy="51435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encrypted-tbn0.gstatic.com/images?q=tbn:ANd9GcSoz-VBMI5rreDGiCBGtdOBA95bPFMFYm7cQYrByHWoRQc_8hwn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85794"/>
            <a:ext cx="8684820" cy="4863499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Экран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Олимпийские виды спорта</dc:title>
  <dc:creator>Руслан</dc:creator>
  <cp:lastModifiedBy>Руслан</cp:lastModifiedBy>
  <cp:revision>7</cp:revision>
  <dcterms:created xsi:type="dcterms:W3CDTF">2014-02-06T16:02:13Z</dcterms:created>
  <dcterms:modified xsi:type="dcterms:W3CDTF">2014-02-06T16:44:24Z</dcterms:modified>
</cp:coreProperties>
</file>