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1" r:id="rId2"/>
    <p:sldId id="280" r:id="rId3"/>
    <p:sldId id="257" r:id="rId4"/>
    <p:sldId id="258" r:id="rId5"/>
    <p:sldId id="276" r:id="rId6"/>
    <p:sldId id="259" r:id="rId7"/>
    <p:sldId id="277" r:id="rId8"/>
    <p:sldId id="260" r:id="rId9"/>
    <p:sldId id="261" r:id="rId10"/>
    <p:sldId id="282" r:id="rId11"/>
    <p:sldId id="262" r:id="rId12"/>
    <p:sldId id="263" r:id="rId13"/>
    <p:sldId id="264" r:id="rId14"/>
    <p:sldId id="265" r:id="rId15"/>
    <p:sldId id="268" r:id="rId16"/>
    <p:sldId id="266" r:id="rId17"/>
    <p:sldId id="269" r:id="rId18"/>
    <p:sldId id="271" r:id="rId19"/>
    <p:sldId id="270" r:id="rId20"/>
    <p:sldId id="272" r:id="rId21"/>
    <p:sldId id="273" r:id="rId22"/>
    <p:sldId id="274" r:id="rId23"/>
    <p:sldId id="278" r:id="rId24"/>
    <p:sldId id="275" r:id="rId25"/>
    <p:sldId id="283" r:id="rId26"/>
    <p:sldId id="279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2F6F5-6E25-41CF-B553-E7E0ACAF9B9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953E2-E46E-468B-BDDB-542E83E4E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Tm="8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-unf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572428" cy="16800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ГКС (к) ОУ «Волгоградская специальная (коррекционная) общеобразовательная        школа – интернат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VIII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вида»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643182"/>
            <a:ext cx="6243638" cy="35004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Номинация: «Педагоги – родителям»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Тема: «Безопасность Вашего ребенка».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Автор – учитель – дефектолог Скляр Татьяна Викторовна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Соавтор -  учитель – дефектолог  Кривицкая Елена Ивановна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72494" cy="214314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НО</a:t>
            </a:r>
            <a:r>
              <a:rPr lang="ru-RU" sz="2700" dirty="0" smtClean="0">
                <a:solidFill>
                  <a:schemeClr val="tx1"/>
                </a:solidFill>
              </a:rPr>
              <a:t>: следует научить ребёнка понимать, что человек в камуфляже не является человеком в униформе (подросток должен обратить внимание на фуражку с кокардой, погоны, шеврон и т.д.).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00372"/>
            <a:ext cx="3286148" cy="22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30" y="441686"/>
            <a:ext cx="5770984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Сотовый телефон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2348880"/>
            <a:ext cx="6768752" cy="39212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400" dirty="0" smtClean="0"/>
              <a:t>Сотовый телефон сегодня вещь обычная. Сотовый телефон может стать как источником дополнительной опасности, так и средством спасения в случае непредвиденной ситуации.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Обязательно включите в «быстрый набор» три-четыре номера: </a:t>
            </a:r>
          </a:p>
          <a:p>
            <a:r>
              <a:rPr lang="ru-RU" sz="2400" dirty="0" smtClean="0"/>
              <a:t>номера родителей; </a:t>
            </a:r>
          </a:p>
          <a:p>
            <a:r>
              <a:rPr lang="ru-RU" sz="2400" dirty="0" smtClean="0"/>
              <a:t>близких людей; </a:t>
            </a:r>
          </a:p>
          <a:p>
            <a:r>
              <a:rPr lang="ru-RU" dirty="0" smtClean="0"/>
              <a:t>по</a:t>
            </a:r>
            <a:r>
              <a:rPr lang="ru-RU" sz="2400" dirty="0" smtClean="0"/>
              <a:t>лиции.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http://www.3dnews.ru/_imgdata/img/2009/02/19/1139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1160"/>
            <a:ext cx="2725679" cy="166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00678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Советы, которые необходимо знать ребёнку: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Не выставляй телефон напоказ на улице, особенно если телефон недешевый;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Телефон, висящий на шейном шнурке, - приманка для грабителей; прячь мобильник под верхней одеждой;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Не передавай свой телефон незнакомым и малознакомым людям, которым надо «срочно позвонить».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</a:rPr>
              <a:t>Если возникла опасность, ни в коем случае нельзя ценой своего здоровья защищать сотовый телефон, сколько бы он ни стоил!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8182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53285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elcell.co.uk/ebayimages/2011/phones/mobilephones/samsung/MOB-SF-SAM-I9100-BLAC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7465"/>
            <a:ext cx="3356620" cy="37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00992"/>
      </p:ext>
    </p:extLst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400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Ключ безопасности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 descr="http://svit24.net/images/stories/articles/2012/Culture/01-2012/111111%284%2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412776"/>
            <a:ext cx="5486257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34782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20880" cy="488600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Оставшись один в квартире, ребёнок </a:t>
            </a:r>
            <a:r>
              <a:rPr lang="ru-RU" b="1" u="sng" dirty="0" smtClean="0"/>
              <a:t>должен знать</a:t>
            </a:r>
            <a:r>
              <a:rPr lang="ru-RU" dirty="0" smtClean="0"/>
              <a:t>, что дверь всегда нужно закрывать, не только на замок, но и на засов или цепочку.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Внушите детям, что </a:t>
            </a:r>
            <a:r>
              <a:rPr lang="ru-RU" b="1" u="sng" dirty="0" smtClean="0"/>
              <a:t>не нужно</a:t>
            </a:r>
            <a:r>
              <a:rPr lang="ru-RU" dirty="0" smtClean="0"/>
              <a:t> вступать в разговоры с незнакомыми людьми в отсутствие родителей через дверь.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В ответ на просьбу «открыть», «дать стакан воды», «помочь соседу или маме», на уверения, что цель визита всего лишь проверка электричества, газа, крана, ребенку </a:t>
            </a:r>
            <a:r>
              <a:rPr lang="ru-RU" b="1" u="sng" dirty="0" smtClean="0"/>
              <a:t>следует сказать</a:t>
            </a:r>
            <a:r>
              <a:rPr lang="ru-RU" dirty="0" smtClean="0"/>
              <a:t>: «Сейчас я позвоню соседям, они выйдут и помогут Вам» или «Я позвоню в полицию, они приедут и все решат».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29954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136904" cy="57367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5000" dirty="0" smtClean="0"/>
              <a:t>Ребёнок должен понимать, что ни под каким предлогом он </a:t>
            </a:r>
            <a:r>
              <a:rPr lang="ru-RU" sz="5000" b="1" u="sng" dirty="0" smtClean="0"/>
              <a:t>не должен выходить </a:t>
            </a:r>
            <a:r>
              <a:rPr lang="ru-RU" sz="5000" dirty="0" smtClean="0"/>
              <a:t>за дверь, какими бы способами его ни пытался выманить злоумышленник.</a:t>
            </a:r>
          </a:p>
          <a:p>
            <a:pPr algn="just">
              <a:lnSpc>
                <a:spcPct val="170000"/>
              </a:lnSpc>
            </a:pPr>
            <a:r>
              <a:rPr lang="ru-RU" sz="5000" dirty="0" smtClean="0"/>
              <a:t>Если ребенка по телефону просят назвать адрес, он должен попросить перезвонить позже, когда родители будут дома.</a:t>
            </a:r>
          </a:p>
          <a:p>
            <a:pPr algn="just">
              <a:lnSpc>
                <a:spcPct val="170000"/>
              </a:lnSpc>
            </a:pPr>
            <a:r>
              <a:rPr lang="ru-RU" sz="5000" dirty="0" smtClean="0"/>
              <a:t>В квартире, около стационарного телефонного аппарата, на самом аппарате или вблизи на видном месте </a:t>
            </a:r>
            <a:r>
              <a:rPr lang="ru-RU" sz="5000" b="1" u="sng" dirty="0" smtClean="0"/>
              <a:t>должны быть записаны </a:t>
            </a:r>
            <a:r>
              <a:rPr lang="ru-RU" sz="5000" dirty="0" smtClean="0"/>
              <a:t>номера служебный и сотовых телефонов родителей, телефоны соседей или родственников, номера ближайшего отделения полиции и экстренных служб города.</a:t>
            </a:r>
          </a:p>
          <a:p>
            <a:pPr algn="just">
              <a:lnSpc>
                <a:spcPct val="170000"/>
              </a:lnSpc>
            </a:pPr>
            <a:r>
              <a:rPr lang="ru-RU" sz="5000" dirty="0" smtClean="0"/>
              <a:t>Чтобы вызвать полицию или пожарных, ребёнок </a:t>
            </a:r>
            <a:r>
              <a:rPr lang="ru-RU" sz="5000" b="1" u="sng" dirty="0" smtClean="0"/>
              <a:t>должен знать </a:t>
            </a:r>
            <a:r>
              <a:rPr lang="ru-RU" sz="5000" dirty="0" smtClean="0"/>
              <a:t>свой адрес. Ребенок должен знать своё имя, фамилию и телефон (домашний или мобильный родителей).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5427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919702" cy="6668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Безопасность детей в доме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http://raionka.perm.ru/_res/fs/file138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791">
            <a:off x="606690" y="1521112"/>
            <a:ext cx="2932787" cy="233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usanin.udm.ru/upload/iblock/273/ybleawlz%20mb%20bpicsljutnok_express.com.u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950">
            <a:off x="5983986" y="2042480"/>
            <a:ext cx="2657798" cy="17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787021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86190"/>
            <a:ext cx="4429156" cy="27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1680928"/>
      </p:ext>
    </p:extLst>
  </p:cSld>
  <p:clrMapOvr>
    <a:masterClrMapping/>
  </p:clrMapOvr>
  <p:transition spd="med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229600" cy="612068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9000" b="1" dirty="0" smtClean="0">
                <a:solidFill>
                  <a:srgbClr val="FF0000"/>
                </a:solidFill>
              </a:rPr>
              <a:t>Советы для родителей:</a:t>
            </a:r>
          </a:p>
          <a:p>
            <a:pPr>
              <a:lnSpc>
                <a:spcPct val="170000"/>
              </a:lnSpc>
            </a:pPr>
            <a:r>
              <a:rPr lang="ru-RU" sz="6200" dirty="0" smtClean="0"/>
              <a:t>Внимательно следите, когда на плите что-то закипает; кипящая вода или суп могут залить огонь конфорки; кипящее масло, напротив, может само устроить пожар на плите;</a:t>
            </a:r>
          </a:p>
          <a:p>
            <a:pPr>
              <a:lnSpc>
                <a:spcPct val="170000"/>
              </a:lnSpc>
            </a:pPr>
            <a:r>
              <a:rPr lang="ru-RU" sz="6200" dirty="0" smtClean="0"/>
              <a:t>Не допускайте детских игр с плитой, даже если газ от плиты отключен. Достаточно ошибиться всего один раз, чтобы ребенок, привыкший играть с выключателями, смог отравиться или взорвать дом.</a:t>
            </a:r>
          </a:p>
          <a:p>
            <a:pPr>
              <a:lnSpc>
                <a:spcPct val="170000"/>
              </a:lnSpc>
            </a:pPr>
            <a:endParaRPr lang="ru-RU" sz="5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38888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29600" cy="532859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200" dirty="0" smtClean="0"/>
              <a:t>Домашние химикаты также потенциально опасны для детей. Все они ядовиты. Эти вещества нудно собрать в несколько групп и запереть в не доступном для детей месте. Недоступное место – не шкаф под кухонной раковиной или под ванной!</a:t>
            </a:r>
          </a:p>
          <a:p>
            <a:pPr>
              <a:lnSpc>
                <a:spcPct val="170000"/>
              </a:lnSpc>
            </a:pPr>
            <a:r>
              <a:rPr lang="ru-RU" sz="4200" dirty="0" smtClean="0"/>
              <a:t>Краски, скипидар, бензин, технические масла и растворители храните в специальных запирающихся шкафах;</a:t>
            </a:r>
          </a:p>
          <a:p>
            <a:pPr>
              <a:lnSpc>
                <a:spcPct val="170000"/>
              </a:lnSpc>
            </a:pPr>
            <a:r>
              <a:rPr lang="ru-RU" sz="4200" dirty="0" smtClean="0"/>
              <a:t>Бутылки с алкогольными напитками, </a:t>
            </a:r>
          </a:p>
          <a:p>
            <a:pPr>
              <a:lnSpc>
                <a:spcPct val="170000"/>
              </a:lnSpc>
              <a:buNone/>
            </a:pPr>
            <a:r>
              <a:rPr lang="ru-RU" sz="4200" dirty="0" smtClean="0"/>
              <a:t>  бензином, различными пятновыводителями – </a:t>
            </a:r>
          </a:p>
          <a:p>
            <a:pPr>
              <a:lnSpc>
                <a:spcPct val="170000"/>
              </a:lnSpc>
              <a:buNone/>
            </a:pPr>
            <a:r>
              <a:rPr lang="ru-RU" sz="4200" dirty="0" smtClean="0"/>
              <a:t>  тоже источники опасности для детей. </a:t>
            </a:r>
          </a:p>
          <a:p>
            <a:pPr>
              <a:lnSpc>
                <a:spcPct val="170000"/>
              </a:lnSpc>
              <a:buNone/>
            </a:pPr>
            <a:r>
              <a:rPr lang="ru-RU" sz="4200" dirty="0" smtClean="0"/>
              <a:t> Они могут из любопытства отпить </a:t>
            </a:r>
          </a:p>
          <a:p>
            <a:pPr>
              <a:lnSpc>
                <a:spcPct val="170000"/>
              </a:lnSpc>
              <a:buNone/>
            </a:pPr>
            <a:r>
              <a:rPr lang="ru-RU" sz="4200" dirty="0" smtClean="0"/>
              <a:t> любой жидкости!</a:t>
            </a:r>
          </a:p>
          <a:p>
            <a:pPr>
              <a:lnSpc>
                <a:spcPct val="170000"/>
              </a:lnSpc>
            </a:pPr>
            <a:endParaRPr lang="ru-RU" sz="4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3617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8569336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6172200" cy="18943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Безопасность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Вашего Ребенка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86058"/>
            <a:ext cx="5334003" cy="333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00042"/>
            <a:ext cx="8033546" cy="407196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3800" dirty="0" smtClean="0"/>
              <a:t>Не оставляйте в розетках вилки электроприборов, в особенности включенных в сеть миксеров, кофемолок, мясорубок.</a:t>
            </a:r>
          </a:p>
          <a:p>
            <a:pPr algn="just">
              <a:lnSpc>
                <a:spcPct val="170000"/>
              </a:lnSpc>
            </a:pPr>
            <a:r>
              <a:rPr lang="ru-RU" sz="3800" dirty="0" smtClean="0"/>
              <a:t>Домашнее электрооборудование нужно централизованно заземлить;</a:t>
            </a:r>
          </a:p>
          <a:p>
            <a:pPr algn="just">
              <a:lnSpc>
                <a:spcPct val="170000"/>
              </a:lnSpc>
            </a:pPr>
            <a:r>
              <a:rPr lang="ru-RU" sz="3800" dirty="0" smtClean="0"/>
              <a:t>Установите автоматические пробки. Кроме того, существуют специальные устройства, автоматически определяющие утечку тока при соприкосновении людей с силовыми магистралями; в таких случаях они блокируют подачу электроэнергии в жилище.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714776" cy="27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0446570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Алкоголь, сигареты, зажигалки и спички должны храниться далеко от детей;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Пепельницы должны быть всегда очищенными, даже маленький окурок может вызвать отравление;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Окна, могут быть источником опасности для ребёнка; так как нельзя их все время держать запертыми, то необходимо следить за ними, если рядом дети;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Не разрешайте детям ставить стул или табуретку на подоконник и забираться на него;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Никогда не оставляйте в пределах досягаемости ребёнка лекарства;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06057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           Вот что ещё важно!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Приучите детей всегда говорить Вам, куда и на какое время они направились, и к тому, что до наступления темноты они должны возвратиться домой.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Научите детей вызывать полицию, пожарных, «скорую помощь» и пользоваться уличным телефоном-автоматом.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Приучите детей, договариваясь о встрече с друзьями, назначать ее на время, когда в квартире будет еще кто-то.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55433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467600" cy="55721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200" dirty="0" smtClean="0"/>
              <a:t>Еще одно из главных условий безопасности ребенка – это его к вам доверие. Что бы с ним не случилось, он должен знать: папа и мама всегда помогут, и не бояться ничего вам рассказывать. Будьте в курсе того, кто окружает вашего ребенка в школе, на детской площадке или в секции. Если ребенок кажется подавленным, расстроенным, осторожно расспросите его, дайте понять, что он всегда может рассчитывать на вашу защиту и поддержку. </a:t>
            </a:r>
          </a:p>
          <a:p>
            <a:pPr>
              <a:lnSpc>
                <a:spcPct val="160000"/>
              </a:lnSpc>
            </a:pPr>
            <a:r>
              <a:rPr lang="ru-RU" sz="2200" dirty="0" smtClean="0"/>
              <a:t>Бывает, что дети подвергаются насилию не где-нибудь на улице, а со стороны родственников. Причем их запугивают, чтобы не смели ничего рассказать родителям. В таких случаях ребенок становится замкнутым, отказывается или всячески пытается уйти от контакта с травмировавшим его человеком. Такое поведение должно вас насторожить.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571480"/>
            <a:ext cx="7467600" cy="4873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Одним словом, безопасность детей – почти всегда дело рук их родителей. Будьте внимательны к своему ребенку, будьте достойны его доверия – и большинство несчастных случаев можно будет предупредить.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4714908" cy="31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 Брошюра «Безопасность Вашего ребенка» (распространитель Волгоградское отделение Всероссийской политической партии «Единая Россия»)</a:t>
            </a:r>
          </a:p>
          <a:p>
            <a:r>
              <a:rPr lang="ru-RU" dirty="0" smtClean="0"/>
              <a:t>2. </a:t>
            </a:r>
            <a:r>
              <a:rPr lang="en-US" dirty="0" smtClean="0">
                <a:hlinkClick r:id="rId2"/>
              </a:rPr>
              <a:t>www.sos-unfo.ru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Яндекс</a:t>
            </a:r>
            <a:r>
              <a:rPr lang="ru-RU" dirty="0" smtClean="0"/>
              <a:t> - картинки.</a:t>
            </a:r>
            <a:endParaRPr lang="ru-RU" dirty="0"/>
          </a:p>
        </p:txBody>
      </p:sp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931224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/>
              <a:t>Дорогие папы и мамы!</a:t>
            </a:r>
            <a:endParaRPr lang="ru-RU" sz="5400" dirty="0"/>
          </a:p>
          <a:p>
            <a:pPr marL="0" indent="0" algn="ctr">
              <a:buNone/>
            </a:pPr>
            <a:r>
              <a:rPr lang="ru-RU" b="1" i="1" dirty="0"/>
              <a:t>Вы в ответе за своих детей, их жизнь, здоровье. 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Безопасность ваших детей - в ваших руках.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Собственным </a:t>
            </a:r>
            <a:r>
              <a:rPr lang="ru-RU" b="1" i="1" dirty="0"/>
              <a:t>примером обеспечьте им  счастливое будущее</a:t>
            </a:r>
            <a:r>
              <a:rPr lang="ru-RU" b="1" i="1" dirty="0" smtClean="0"/>
              <a:t>!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79729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4320480" cy="8219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Дети и незнакомцы.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071810"/>
            <a:ext cx="6400800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</a:rPr>
              <a:t>Наши дети живут в большом городе. Будет лучше, если с самого детства ребенок усвоит простейшие правила безопасности.  Малыш должен запомнить, что не должен вступать в общение с незнакомыми людьми, если он гуляет один, без сопровождающего.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doktorsemenova.ru/wp-content/uploads/2012/08/mytidewatermoms_-_pic_of_child_abduc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04664"/>
            <a:ext cx="3373074" cy="2167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41413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Стражи порядка считают обязательным для любого ребёнка         </a:t>
            </a:r>
            <a:r>
              <a:rPr lang="ru-RU" sz="3600" b="1" dirty="0" smtClean="0"/>
              <a:t>Закон четырех «</a:t>
            </a:r>
            <a:r>
              <a:rPr lang="ru-RU" sz="3600" b="1" dirty="0" smtClean="0">
                <a:solidFill>
                  <a:srgbClr val="FF0000"/>
                </a:solidFill>
              </a:rPr>
              <a:t>не</a:t>
            </a:r>
            <a:r>
              <a:rPr lang="ru-RU" sz="3600" b="1" dirty="0" smtClean="0"/>
              <a:t>»:</a:t>
            </a:r>
          </a:p>
          <a:p>
            <a:endParaRPr lang="ru-RU" sz="11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/>
              <a:t> разговаривай с незнакомцем;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/>
              <a:t> садись в машину к незнакомцу;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/>
              <a:t> играй по дороге из школы домой;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С наступлением темноты иди по улице,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не</a:t>
            </a:r>
            <a:r>
              <a:rPr lang="ru-RU" sz="2000" b="1" dirty="0" smtClean="0"/>
              <a:t> останавливаясь.</a:t>
            </a:r>
          </a:p>
          <a:p>
            <a:endParaRPr lang="ru-RU" dirty="0"/>
          </a:p>
        </p:txBody>
      </p:sp>
      <p:pic>
        <p:nvPicPr>
          <p:cNvPr id="4" name="Рисунок 3" descr="http://daypic.ru/wp-content/uploads/2011/02/31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00504"/>
            <a:ext cx="3929090" cy="236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704856" cy="53092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/>
              <a:t>Ваши </a:t>
            </a:r>
            <a:r>
              <a:rPr lang="ru-RU" sz="2000" dirty="0"/>
              <a:t>дети должны </a:t>
            </a:r>
            <a:r>
              <a:rPr lang="ru-RU" sz="2000" b="1" u="sng" dirty="0"/>
              <a:t>запомнить</a:t>
            </a:r>
            <a:r>
              <a:rPr lang="ru-RU" sz="2000" dirty="0"/>
              <a:t>: без разрешения родителей никогда нельзя принимать от чужих сладости, подарки, деньги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/>
          </a:p>
          <a:p>
            <a:pPr algn="just">
              <a:lnSpc>
                <a:spcPct val="120000"/>
              </a:lnSpc>
            </a:pPr>
            <a:r>
              <a:rPr lang="ru-RU" sz="2000" dirty="0" smtClean="0"/>
              <a:t>Никогда</a:t>
            </a:r>
            <a:r>
              <a:rPr lang="ru-RU" sz="2000" dirty="0"/>
              <a:t>, ни при каких обстоятельствах Ваши дети </a:t>
            </a:r>
            <a:r>
              <a:rPr lang="ru-RU" sz="2000" b="1" u="sng" dirty="0"/>
              <a:t>не должны соглашаться</a:t>
            </a:r>
            <a:r>
              <a:rPr lang="ru-RU" sz="2000" dirty="0"/>
              <a:t> на предложения незнакомых (или малознакомых людей): прогуляться, и (</a:t>
            </a:r>
            <a:r>
              <a:rPr lang="ru-RU" sz="2000" b="1" u="sng" dirty="0"/>
              <a:t>тем более</a:t>
            </a:r>
            <a:r>
              <a:rPr lang="ru-RU" sz="2000" dirty="0"/>
              <a:t>!) покататься на машине. Предупредите детей, что опасно соглашаться на предложения незнакомцев, когда они зовут куда-нибудь с ними пойти или поехать, просят помочь им что-нибудь сделать (найти потерявшуюся кошку или собаку, поднести вещи, сфотографироваться с ними, вместе поиграть и т.д.). Прежде чем что-либо делать, надо обязательно спросить разрешения у родителей.</a:t>
            </a:r>
            <a:br>
              <a:rPr lang="ru-RU" sz="2000" dirty="0"/>
            </a:b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37773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5300" b="1" dirty="0" smtClean="0">
                <a:solidFill>
                  <a:srgbClr val="FF0000"/>
                </a:solidFill>
              </a:rPr>
              <a:t>ВАЖНО!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Объясните ребёнку, что </a:t>
            </a:r>
            <a:r>
              <a:rPr lang="ru-RU" sz="3200" b="1" u="sng" dirty="0" smtClean="0">
                <a:solidFill>
                  <a:srgbClr val="00B050"/>
                </a:solidFill>
              </a:rPr>
              <a:t>НЕЗНАКОМЫЙ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/>
              <a:t>– это всякий, кого не знает ребёнок!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41910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7992888" cy="430851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Научите ребёнка!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sz="2800" b="1" u="sng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незнакомец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оказывает слишком навязчивым или пытается силой увести куда-то ребенка, нужно кричать: </a:t>
            </a:r>
            <a:r>
              <a:rPr lang="ru-RU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 его не знаю!»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Родителям необходимо внушить ребёнку, что никогда, ни при каких </a:t>
            </a: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обстоятельствах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они не пришлют за ним в школу, домой или во двор незнакомого ему человеку. Если такой человек подойдет, кем бы он не назвался, надо немедленно бежать в людное место, кричать, звонить родителям или обратиться к полицейскому.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845570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24936" cy="59766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7200" b="1" dirty="0">
                <a:solidFill>
                  <a:srgbClr val="00B050"/>
                </a:solidFill>
              </a:rPr>
              <a:t>Люди, способные помочь: </a:t>
            </a:r>
            <a:r>
              <a:rPr lang="ru-RU" sz="7200" b="1" dirty="0"/>
              <a:t>сосед, друг семьи, родственник, </a:t>
            </a:r>
            <a:r>
              <a:rPr lang="ru-RU" sz="7200" b="1" dirty="0" smtClean="0"/>
              <a:t>полицейский, </a:t>
            </a:r>
            <a:r>
              <a:rPr lang="ru-RU" sz="7200" b="1" dirty="0"/>
              <a:t>охранник, любой человек в форме</a:t>
            </a:r>
            <a:r>
              <a:rPr lang="ru-RU" sz="7200" dirty="0"/>
              <a:t>. </a:t>
            </a:r>
            <a:endParaRPr lang="ru-RU" sz="7200" dirty="0" smtClean="0"/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7200" dirty="0" smtClean="0"/>
              <a:t>Причины</a:t>
            </a:r>
            <a:r>
              <a:rPr lang="ru-RU" sz="7200" dirty="0"/>
              <a:t>, по которым специалисты рекомендуют детям обращаться за помощью к любому человеку в униформе, следующие: </a:t>
            </a:r>
            <a:br>
              <a:rPr lang="ru-RU" sz="7200" dirty="0"/>
            </a:br>
            <a:r>
              <a:rPr lang="ru-RU" sz="7200" dirty="0"/>
              <a:t>1. Многие взрослые относятся к подростку, взывающему о помощи, скорее с недоверием и даже испугом, чем с сочувствием. </a:t>
            </a:r>
            <a:br>
              <a:rPr lang="ru-RU" sz="7200" dirty="0"/>
            </a:br>
            <a:r>
              <a:rPr lang="ru-RU" sz="7200" dirty="0"/>
              <a:t>2. Люди в униформе по долгу службы оказывают разного рода услуги. Они изначально ориентированы на то, чтобы помогать людям. </a:t>
            </a:r>
            <a:br>
              <a:rPr lang="ru-RU" sz="7200" dirty="0"/>
            </a:br>
            <a:r>
              <a:rPr lang="ru-RU" sz="7200" dirty="0"/>
              <a:t>3. Дети подвергают себя определённому риску, обращаясь за помощью к незнакомому "штатскому", тогда как вероятность того, что человек в униформе окажется вымогателем или похитителем, ничтожна.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53469"/>
      </p:ext>
    </p:extLst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1275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ГКС (к) ОУ «Волгоградская специальная (коррекционная) общеобразовательная        школа – интернат VIII вида»</vt:lpstr>
      <vt:lpstr>Безопасность  Вашего Ребенка</vt:lpstr>
      <vt:lpstr>Презентация PowerPoint</vt:lpstr>
      <vt:lpstr>Дети и незнакомцы.</vt:lpstr>
      <vt:lpstr>Презентация PowerPoint</vt:lpstr>
      <vt:lpstr>Презентация PowerPoint</vt:lpstr>
      <vt:lpstr>                     ВАЖНО!   Объясните ребёнку, что НЕЗНАКОМЫЙ – это всякий, кого не знает ребёнок!</vt:lpstr>
      <vt:lpstr>Презентация PowerPoint</vt:lpstr>
      <vt:lpstr>Презентация PowerPoint</vt:lpstr>
      <vt:lpstr> НО: следует научить ребёнка понимать, что человек в камуфляже не является человеком в униформе (подросток должен обратить внимание на фуражку с кокардой, погоны, шеврон и т.д.). </vt:lpstr>
      <vt:lpstr>Сотовый телефон</vt:lpstr>
      <vt:lpstr>Советы, которые необходимо знать ребёнку:</vt:lpstr>
      <vt:lpstr>Презентация PowerPoint</vt:lpstr>
      <vt:lpstr>Ключ безопасности </vt:lpstr>
      <vt:lpstr>Презентация PowerPoint</vt:lpstr>
      <vt:lpstr>Презентация PowerPoint</vt:lpstr>
      <vt:lpstr>Безопасность детей в доме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Вот что ещё важно!</vt:lpstr>
      <vt:lpstr>Презентация PowerPoint</vt:lpstr>
      <vt:lpstr>Презентация PowerPoint</vt:lpstr>
      <vt:lpstr>Презентация PowerPoint</vt:lpstr>
      <vt:lpstr>Список использованной литературы: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Светлана</cp:lastModifiedBy>
  <cp:revision>41</cp:revision>
  <cp:lastPrinted>2014-08-08T15:06:25Z</cp:lastPrinted>
  <dcterms:created xsi:type="dcterms:W3CDTF">2013-01-21T08:46:33Z</dcterms:created>
  <dcterms:modified xsi:type="dcterms:W3CDTF">2014-08-08T15:06:44Z</dcterms:modified>
</cp:coreProperties>
</file>