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4AE0-31B5-4D60-B621-CC7946AC35A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DC42A-4FC9-4BB2-AAD5-74B3C49C6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5702BE-A0B3-4583-8AC5-644B675E0C6A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3A33EE-A6E5-4479-9A9A-FC9719617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53;&#1086;&#1074;&#1072;&#1103;%20&#1087;&#1072;&#1087;&#1082;&#1072;%20(3)\&#1041;&#1077;&#1088;&#1077;&#1075;&#1080;&#1090;&#1077;%20&#1089;&#1074;&#1080;&#1093;%20&#1076;&#1077;&#1090;&#1077;&#1081;%20&#1040;&#1089;&#1072;&#1076;&#1086;&#107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8;&#1077;&#1075;&#1080;&#1090;&#1077;%20&#1089;&#1074;&#1086;&#1080;&#1093;%20&#1076;&#1077;&#1090;&#1077;&#1081;%20(1).mp4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Берегите своих детей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376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2656"/>
            <a:ext cx="2476500" cy="1800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5085184"/>
            <a:ext cx="44644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МКОУ ШР «СРЕДНЯЯ ОБЩЕОБРАЗОВАТЕЛЬНАЯ ШКОЛА №124»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ВЯЗЬМИНОВА  ЕЛЕНА ГЕННАДЬЕВНА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Берегите свих детей Асад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378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4766642" cy="5544615"/>
          </a:xfrm>
          <a:prstGeom prst="rect">
            <a:avLst/>
          </a:prstGeom>
        </p:spPr>
      </p:pic>
      <p:pic>
        <p:nvPicPr>
          <p:cNvPr id="5" name="Рисунок 4" descr="379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764704"/>
            <a:ext cx="2952328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386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4694634" cy="4824536"/>
          </a:xfrm>
          <a:prstGeom prst="rect">
            <a:avLst/>
          </a:prstGeom>
        </p:spPr>
      </p:pic>
      <p:pic>
        <p:nvPicPr>
          <p:cNvPr id="4" name="Рисунок 3" descr="310902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80728"/>
            <a:ext cx="2736304" cy="4824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 descr="min_7749_oboi_malenkij_plov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4001219" cy="4824536"/>
          </a:xfrm>
          <a:prstGeom prst="rect">
            <a:avLst/>
          </a:prstGeom>
        </p:spPr>
      </p:pic>
      <p:pic>
        <p:nvPicPr>
          <p:cNvPr id="5" name="Рисунок 4" descr="min_6134_oboi_jekspressivnyj_pev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052736"/>
            <a:ext cx="3096344" cy="4752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artfoto-deti-lyudi-11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849117" cy="6408712"/>
          </a:xfrm>
          <a:prstGeom prst="rect">
            <a:avLst/>
          </a:prstGeom>
        </p:spPr>
      </p:pic>
      <p:pic>
        <p:nvPicPr>
          <p:cNvPr id="5" name="Рисунок 4" descr="artfoto-deti-lyudi-16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672408" cy="6408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cvety-deti-lyudi-oduvanchiki-13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20688"/>
            <a:ext cx="6264696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deti-koshki-lyudi-risunki-zhivotnye-3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272808" cy="5832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deti-listya-lyudi-osen-23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985021" cy="4968552"/>
          </a:xfrm>
          <a:prstGeom prst="rect">
            <a:avLst/>
          </a:prstGeom>
        </p:spPr>
      </p:pic>
      <p:pic>
        <p:nvPicPr>
          <p:cNvPr id="4" name="Рисунок 3" descr="deti-lyudi-12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36712"/>
            <a:ext cx="3240360" cy="4896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deti-nebo-pejzazh-solnce-zakat-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4032448" cy="5400600"/>
          </a:xfrm>
          <a:prstGeom prst="rect">
            <a:avLst/>
          </a:prstGeom>
        </p:spPr>
      </p:pic>
      <p:pic>
        <p:nvPicPr>
          <p:cNvPr id="6" name="Рисунок 5" descr="deti-lyudi-5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72408" cy="5256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art-deti-lyudi-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688632" cy="4392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Natalia\ЖОНКИНА ПИСАНИНА\картинки\корзина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84" y="507484"/>
            <a:ext cx="5873367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37735" y="3933056"/>
            <a:ext cx="53318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Constantia" pitchFamily="18" charset="0"/>
              </a:rPr>
              <a:t>C</a:t>
            </a:r>
            <a:r>
              <a:rPr lang="ru-RU" sz="5400" b="1" cap="none" spc="0" dirty="0">
                <a:ln/>
                <a:solidFill>
                  <a:schemeClr val="accent3"/>
                </a:solidFill>
                <a:effectLst/>
                <a:latin typeface="Constantia" pitchFamily="18" charset="0"/>
              </a:rPr>
              <a:t>ЕМЬЯ – ЭТО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Constantia" pitchFamily="18" charset="0"/>
              </a:rPr>
              <a:t>… 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Рисунок 4" descr="D:\Natalia\ЖОНКИНА ПИСАНИНА\family_my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32098"/>
            <a:ext cx="3168352" cy="28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11985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живущих вместе родственников; объединение людей, сплоченных общими интересами.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042249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376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128792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Natalia\ЖОНКИНА ПИСАНИНА\жестокое обращение\545876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10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488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Natalia\ЖОНКИНА ПИСАНИНА\жестокое обращение\27636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157192"/>
            <a:ext cx="6641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file"/>
              </a:rPr>
              <a:t>Берегите своих детей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38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Natalia\ЖОНКИНА ПИСАНИНА\-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29" y="0"/>
            <a:ext cx="9237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93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440_211286-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696743" cy="6192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21358_pbuisiy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912767" cy="5688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89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3872056" cy="5904656"/>
          </a:xfrm>
          <a:prstGeom prst="rect">
            <a:avLst/>
          </a:prstGeom>
        </p:spPr>
      </p:pic>
      <p:pic>
        <p:nvPicPr>
          <p:cNvPr id="4" name="Рисунок 3" descr="378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48680"/>
            <a:ext cx="3600400" cy="59046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21356_-lyoen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384501" cy="5760640"/>
          </a:xfrm>
          <a:prstGeom prst="rect">
            <a:avLst/>
          </a:prstGeom>
        </p:spPr>
      </p:pic>
      <p:pic>
        <p:nvPicPr>
          <p:cNvPr id="4" name="Рисунок 3" descr="376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20688"/>
            <a:ext cx="3096344" cy="5688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" name="Рисунок 2" descr="min_7748_oboi_malyshka_grus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3168352" cy="5616624"/>
          </a:xfrm>
          <a:prstGeom prst="rect">
            <a:avLst/>
          </a:prstGeom>
        </p:spPr>
      </p:pic>
      <p:pic>
        <p:nvPicPr>
          <p:cNvPr id="5" name="Рисунок 4" descr="21322_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4104456" cy="5616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 descr="21397_bu-yi-yo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3952453" cy="4824536"/>
          </a:xfrm>
          <a:prstGeom prst="rect">
            <a:avLst/>
          </a:prstGeom>
        </p:spPr>
      </p:pic>
      <p:pic>
        <p:nvPicPr>
          <p:cNvPr id="6" name="Рисунок 5" descr="21400_eg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2952328" cy="4824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 descr="376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672408" cy="5256584"/>
          </a:xfrm>
          <a:prstGeom prst="rect">
            <a:avLst/>
          </a:prstGeom>
        </p:spPr>
      </p:pic>
      <p:pic>
        <p:nvPicPr>
          <p:cNvPr id="6" name="Рисунок 5" descr="377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600400" cy="5256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39</Words>
  <Application>Microsoft Office PowerPoint</Application>
  <PresentationFormat>Экран (4:3)</PresentationFormat>
  <Paragraphs>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Берегите своих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своих детей</dc:title>
  <dc:creator>Алёна</dc:creator>
  <cp:lastModifiedBy>Алёна</cp:lastModifiedBy>
  <cp:revision>16</cp:revision>
  <dcterms:created xsi:type="dcterms:W3CDTF">2014-10-15T10:00:04Z</dcterms:created>
  <dcterms:modified xsi:type="dcterms:W3CDTF">2014-12-14T12:57:58Z</dcterms:modified>
</cp:coreProperties>
</file>