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CCCCFF"/>
    <a:srgbClr val="DCE6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2557-721C-4D12-88E5-FEB306694BE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1201-01A8-410B-AB35-5CE8217AD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математики</a:t>
            </a:r>
            <a:br>
              <a:rPr lang="ru-RU" dirty="0" smtClean="0"/>
            </a:br>
            <a:r>
              <a:rPr lang="ru-RU" dirty="0" smtClean="0"/>
              <a:t> 1 класс « Ломаная линия»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214818"/>
            <a:ext cx="5500726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Плющева</a:t>
            </a:r>
            <a:r>
              <a:rPr lang="ru-RU" dirty="0" smtClean="0"/>
              <a:t> Нина Ивановна учитель начальных классов высшей категории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332656"/>
          <a:ext cx="4752531" cy="1121664"/>
        </p:xfrm>
        <a:graphic>
          <a:graphicData uri="http://schemas.openxmlformats.org/drawingml/2006/table">
            <a:tbl>
              <a:tblPr/>
              <a:tblGrid>
                <a:gridCol w="593880"/>
                <a:gridCol w="593880"/>
                <a:gridCol w="593880"/>
                <a:gridCol w="593880"/>
                <a:gridCol w="593880"/>
                <a:gridCol w="594377"/>
                <a:gridCol w="594377"/>
                <a:gridCol w="594377"/>
              </a:tblGrid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92D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92D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92D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92D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92D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92D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92D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92D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accen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2060848"/>
            <a:ext cx="2141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1)3+5=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2)7-4=</a:t>
            </a:r>
          </a:p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3)2+3=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4)9-2=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5)6-3=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6)8-6=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7)2+2=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8)4+2=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9)4+5=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63688" y="2636912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763688" y="3212976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763688" y="4149080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763688" y="364502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195736" y="220486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763688" y="220486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95736" y="364502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195736" y="321297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95736" y="263691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195736" y="465313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763688" y="4653136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195736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763688" y="6093296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195736" y="515719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763688" y="5157192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195736" y="609329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195736" y="566124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763688" y="5661248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3419872" y="2204864"/>
          <a:ext cx="4968552" cy="4248471"/>
        </p:xfrm>
        <a:graphic>
          <a:graphicData uri="http://schemas.openxmlformats.org/drawingml/2006/table">
            <a:tbl>
              <a:tblPr/>
              <a:tblGrid>
                <a:gridCol w="1656011"/>
                <a:gridCol w="1656011"/>
                <a:gridCol w="1656530"/>
              </a:tblGrid>
              <a:tr h="1416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Овал 46"/>
          <p:cNvSpPr/>
          <p:nvPr/>
        </p:nvSpPr>
        <p:spPr>
          <a:xfrm>
            <a:off x="3635896" y="2420888"/>
            <a:ext cx="1152128" cy="100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5292080" y="2420888"/>
            <a:ext cx="1224136" cy="93610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7020272" y="2420888"/>
            <a:ext cx="1008112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7020272" y="3789040"/>
            <a:ext cx="1152128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292080" y="5229200"/>
            <a:ext cx="1152128" cy="10081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436096" y="3789040"/>
            <a:ext cx="1008112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707904" y="5301208"/>
            <a:ext cx="1008112" cy="936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3563888" y="3789040"/>
            <a:ext cx="1224136" cy="936104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>
            <a:off x="6948264" y="5229200"/>
            <a:ext cx="1224136" cy="936104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15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Геометрия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наука интересная,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Треугольник, круг, квадрат уже известны вам.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Много нового она в себе таит,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Языком углов и линий говорит.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Карандаш с линейкой мы с тобой возьмем,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Циркуль в помощь тоже позовем.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И откроет нам она секрет,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Где отрезок, луч, а где их нет.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187624" y="692696"/>
            <a:ext cx="1872208" cy="194421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5940152" y="836712"/>
            <a:ext cx="2336799" cy="1083235"/>
          </a:xfrm>
          <a:custGeom>
            <a:avLst/>
            <a:gdLst>
              <a:gd name="connsiteX0" fmla="*/ 0 w 2336799"/>
              <a:gd name="connsiteY0" fmla="*/ 0 h 1083235"/>
              <a:gd name="connsiteX1" fmla="*/ 340659 w 2336799"/>
              <a:gd name="connsiteY1" fmla="*/ 546847 h 1083235"/>
              <a:gd name="connsiteX2" fmla="*/ 788894 w 2336799"/>
              <a:gd name="connsiteY2" fmla="*/ 277905 h 1083235"/>
              <a:gd name="connsiteX3" fmla="*/ 1075765 w 2336799"/>
              <a:gd name="connsiteY3" fmla="*/ 663388 h 1083235"/>
              <a:gd name="connsiteX4" fmla="*/ 2151529 w 2336799"/>
              <a:gd name="connsiteY4" fmla="*/ 699247 h 1083235"/>
              <a:gd name="connsiteX5" fmla="*/ 2187388 w 2336799"/>
              <a:gd name="connsiteY5" fmla="*/ 1030941 h 1083235"/>
              <a:gd name="connsiteX6" fmla="*/ 2205318 w 2336799"/>
              <a:gd name="connsiteY6" fmla="*/ 1013011 h 108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6799" h="1083235">
                <a:moveTo>
                  <a:pt x="0" y="0"/>
                </a:moveTo>
                <a:cubicBezTo>
                  <a:pt x="104588" y="250265"/>
                  <a:pt x="209177" y="500530"/>
                  <a:pt x="340659" y="546847"/>
                </a:cubicBezTo>
                <a:cubicBezTo>
                  <a:pt x="472141" y="593164"/>
                  <a:pt x="666376" y="258482"/>
                  <a:pt x="788894" y="277905"/>
                </a:cubicBezTo>
                <a:cubicBezTo>
                  <a:pt x="911412" y="297329"/>
                  <a:pt x="848659" y="593164"/>
                  <a:pt x="1075765" y="663388"/>
                </a:cubicBezTo>
                <a:cubicBezTo>
                  <a:pt x="1302871" y="733612"/>
                  <a:pt x="1966259" y="637988"/>
                  <a:pt x="2151529" y="699247"/>
                </a:cubicBezTo>
                <a:cubicBezTo>
                  <a:pt x="2336799" y="760506"/>
                  <a:pt x="2178423" y="978647"/>
                  <a:pt x="2187388" y="1030941"/>
                </a:cubicBezTo>
                <a:cubicBezTo>
                  <a:pt x="2196353" y="1083235"/>
                  <a:pt x="2200835" y="1048123"/>
                  <a:pt x="2205318" y="1013011"/>
                </a:cubicBezTo>
              </a:path>
            </a:pathLst>
          </a:cu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6876256" y="4941168"/>
            <a:ext cx="1492623" cy="1135530"/>
          </a:xfrm>
          <a:custGeom>
            <a:avLst/>
            <a:gdLst>
              <a:gd name="connsiteX0" fmla="*/ 61258 w 1492623"/>
              <a:gd name="connsiteY0" fmla="*/ 127000 h 1135530"/>
              <a:gd name="connsiteX1" fmla="*/ 1325282 w 1492623"/>
              <a:gd name="connsiteY1" fmla="*/ 127000 h 1135530"/>
              <a:gd name="connsiteX2" fmla="*/ 1065306 w 1492623"/>
              <a:gd name="connsiteY2" fmla="*/ 889000 h 1135530"/>
              <a:gd name="connsiteX3" fmla="*/ 186764 w 1492623"/>
              <a:gd name="connsiteY3" fmla="*/ 1041400 h 1135530"/>
              <a:gd name="connsiteX4" fmla="*/ 106082 w 1492623"/>
              <a:gd name="connsiteY4" fmla="*/ 324223 h 1135530"/>
              <a:gd name="connsiteX5" fmla="*/ 823258 w 1492623"/>
              <a:gd name="connsiteY5" fmla="*/ 216647 h 1135530"/>
              <a:gd name="connsiteX6" fmla="*/ 1101164 w 1492623"/>
              <a:gd name="connsiteY6" fmla="*/ 557306 h 1135530"/>
              <a:gd name="connsiteX7" fmla="*/ 948764 w 1492623"/>
              <a:gd name="connsiteY7" fmla="*/ 889000 h 1135530"/>
              <a:gd name="connsiteX8" fmla="*/ 285376 w 1492623"/>
              <a:gd name="connsiteY8" fmla="*/ 915894 h 1135530"/>
              <a:gd name="connsiteX9" fmla="*/ 249517 w 1492623"/>
              <a:gd name="connsiteY9" fmla="*/ 404906 h 1135530"/>
              <a:gd name="connsiteX10" fmla="*/ 814294 w 1492623"/>
              <a:gd name="connsiteY10" fmla="*/ 333188 h 1135530"/>
              <a:gd name="connsiteX11" fmla="*/ 948764 w 1492623"/>
              <a:gd name="connsiteY11" fmla="*/ 691776 h 1135530"/>
              <a:gd name="connsiteX12" fmla="*/ 518458 w 1492623"/>
              <a:gd name="connsiteY12" fmla="*/ 844176 h 1135530"/>
              <a:gd name="connsiteX13" fmla="*/ 375023 w 1492623"/>
              <a:gd name="connsiteY13" fmla="*/ 611094 h 1135530"/>
              <a:gd name="connsiteX14" fmla="*/ 617070 w 1492623"/>
              <a:gd name="connsiteY14" fmla="*/ 494553 h 1135530"/>
              <a:gd name="connsiteX15" fmla="*/ 688788 w 1492623"/>
              <a:gd name="connsiteY15" fmla="*/ 620059 h 1135530"/>
              <a:gd name="connsiteX16" fmla="*/ 599141 w 1492623"/>
              <a:gd name="connsiteY16" fmla="*/ 664882 h 113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92623" h="1135530">
                <a:moveTo>
                  <a:pt x="61258" y="127000"/>
                </a:moveTo>
                <a:cubicBezTo>
                  <a:pt x="609599" y="63500"/>
                  <a:pt x="1157941" y="0"/>
                  <a:pt x="1325282" y="127000"/>
                </a:cubicBezTo>
                <a:cubicBezTo>
                  <a:pt x="1492623" y="254000"/>
                  <a:pt x="1255059" y="736600"/>
                  <a:pt x="1065306" y="889000"/>
                </a:cubicBezTo>
                <a:cubicBezTo>
                  <a:pt x="875553" y="1041400"/>
                  <a:pt x="346635" y="1135530"/>
                  <a:pt x="186764" y="1041400"/>
                </a:cubicBezTo>
                <a:cubicBezTo>
                  <a:pt x="26893" y="947271"/>
                  <a:pt x="0" y="461682"/>
                  <a:pt x="106082" y="324223"/>
                </a:cubicBezTo>
                <a:cubicBezTo>
                  <a:pt x="212164" y="186764"/>
                  <a:pt x="657411" y="177800"/>
                  <a:pt x="823258" y="216647"/>
                </a:cubicBezTo>
                <a:cubicBezTo>
                  <a:pt x="989105" y="255494"/>
                  <a:pt x="1080246" y="445247"/>
                  <a:pt x="1101164" y="557306"/>
                </a:cubicBezTo>
                <a:cubicBezTo>
                  <a:pt x="1122082" y="669365"/>
                  <a:pt x="1084729" y="829235"/>
                  <a:pt x="948764" y="889000"/>
                </a:cubicBezTo>
                <a:cubicBezTo>
                  <a:pt x="812799" y="948765"/>
                  <a:pt x="401917" y="996576"/>
                  <a:pt x="285376" y="915894"/>
                </a:cubicBezTo>
                <a:cubicBezTo>
                  <a:pt x="168835" y="835212"/>
                  <a:pt x="161364" y="502024"/>
                  <a:pt x="249517" y="404906"/>
                </a:cubicBezTo>
                <a:cubicBezTo>
                  <a:pt x="337670" y="307788"/>
                  <a:pt x="697753" y="285376"/>
                  <a:pt x="814294" y="333188"/>
                </a:cubicBezTo>
                <a:cubicBezTo>
                  <a:pt x="930835" y="381000"/>
                  <a:pt x="998070" y="606611"/>
                  <a:pt x="948764" y="691776"/>
                </a:cubicBezTo>
                <a:cubicBezTo>
                  <a:pt x="899458" y="776941"/>
                  <a:pt x="614081" y="857623"/>
                  <a:pt x="518458" y="844176"/>
                </a:cubicBezTo>
                <a:cubicBezTo>
                  <a:pt x="422835" y="830729"/>
                  <a:pt x="358588" y="669364"/>
                  <a:pt x="375023" y="611094"/>
                </a:cubicBezTo>
                <a:cubicBezTo>
                  <a:pt x="391458" y="552824"/>
                  <a:pt x="564776" y="493059"/>
                  <a:pt x="617070" y="494553"/>
                </a:cubicBezTo>
                <a:cubicBezTo>
                  <a:pt x="669364" y="496047"/>
                  <a:pt x="691776" y="591671"/>
                  <a:pt x="688788" y="620059"/>
                </a:cubicBezTo>
                <a:cubicBezTo>
                  <a:pt x="685800" y="648447"/>
                  <a:pt x="642470" y="656664"/>
                  <a:pt x="599141" y="664882"/>
                </a:cubicBezTo>
              </a:path>
            </a:pathLst>
          </a:cu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923928" y="2564904"/>
            <a:ext cx="1855694" cy="1819835"/>
          </a:xfrm>
          <a:custGeom>
            <a:avLst/>
            <a:gdLst>
              <a:gd name="connsiteX0" fmla="*/ 100106 w 1855694"/>
              <a:gd name="connsiteY0" fmla="*/ 744070 h 1819835"/>
              <a:gd name="connsiteX1" fmla="*/ 1202765 w 1855694"/>
              <a:gd name="connsiteY1" fmla="*/ 26894 h 1819835"/>
              <a:gd name="connsiteX2" fmla="*/ 1803400 w 1855694"/>
              <a:gd name="connsiteY2" fmla="*/ 582705 h 1819835"/>
              <a:gd name="connsiteX3" fmla="*/ 1516530 w 1855694"/>
              <a:gd name="connsiteY3" fmla="*/ 986117 h 1819835"/>
              <a:gd name="connsiteX4" fmla="*/ 1839259 w 1855694"/>
              <a:gd name="connsiteY4" fmla="*/ 1407458 h 1819835"/>
              <a:gd name="connsiteX5" fmla="*/ 1588247 w 1855694"/>
              <a:gd name="connsiteY5" fmla="*/ 1792941 h 1819835"/>
              <a:gd name="connsiteX6" fmla="*/ 1005542 w 1855694"/>
              <a:gd name="connsiteY6" fmla="*/ 1568823 h 1819835"/>
              <a:gd name="connsiteX7" fmla="*/ 682812 w 1855694"/>
              <a:gd name="connsiteY7" fmla="*/ 1783976 h 1819835"/>
              <a:gd name="connsiteX8" fmla="*/ 324224 w 1855694"/>
              <a:gd name="connsiteY8" fmla="*/ 1568823 h 1819835"/>
              <a:gd name="connsiteX9" fmla="*/ 602130 w 1855694"/>
              <a:gd name="connsiteY9" fmla="*/ 1299882 h 1819835"/>
              <a:gd name="connsiteX10" fmla="*/ 100106 w 1855694"/>
              <a:gd name="connsiteY10" fmla="*/ 744070 h 1819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5694" h="1819835">
                <a:moveTo>
                  <a:pt x="100106" y="744070"/>
                </a:moveTo>
                <a:cubicBezTo>
                  <a:pt x="200212" y="531905"/>
                  <a:pt x="918883" y="53788"/>
                  <a:pt x="1202765" y="26894"/>
                </a:cubicBezTo>
                <a:cubicBezTo>
                  <a:pt x="1486647" y="0"/>
                  <a:pt x="1751106" y="422835"/>
                  <a:pt x="1803400" y="582705"/>
                </a:cubicBezTo>
                <a:cubicBezTo>
                  <a:pt x="1855694" y="742576"/>
                  <a:pt x="1510553" y="848658"/>
                  <a:pt x="1516530" y="986117"/>
                </a:cubicBezTo>
                <a:cubicBezTo>
                  <a:pt x="1522507" y="1123576"/>
                  <a:pt x="1827306" y="1272987"/>
                  <a:pt x="1839259" y="1407458"/>
                </a:cubicBezTo>
                <a:cubicBezTo>
                  <a:pt x="1851212" y="1541929"/>
                  <a:pt x="1727200" y="1766047"/>
                  <a:pt x="1588247" y="1792941"/>
                </a:cubicBezTo>
                <a:cubicBezTo>
                  <a:pt x="1449294" y="1819835"/>
                  <a:pt x="1156448" y="1570317"/>
                  <a:pt x="1005542" y="1568823"/>
                </a:cubicBezTo>
                <a:cubicBezTo>
                  <a:pt x="854636" y="1567329"/>
                  <a:pt x="796365" y="1783976"/>
                  <a:pt x="682812" y="1783976"/>
                </a:cubicBezTo>
                <a:cubicBezTo>
                  <a:pt x="569259" y="1783976"/>
                  <a:pt x="337671" y="1649505"/>
                  <a:pt x="324224" y="1568823"/>
                </a:cubicBezTo>
                <a:cubicBezTo>
                  <a:pt x="310777" y="1488141"/>
                  <a:pt x="642471" y="1434352"/>
                  <a:pt x="602130" y="1299882"/>
                </a:cubicBezTo>
                <a:cubicBezTo>
                  <a:pt x="561789" y="1165412"/>
                  <a:pt x="0" y="956235"/>
                  <a:pt x="100106" y="744070"/>
                </a:cubicBezTo>
                <a:close/>
              </a:path>
            </a:pathLst>
          </a:cu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15616" y="494116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619672" y="4725144"/>
            <a:ext cx="43204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19672" y="472514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2195736" y="4437112"/>
            <a:ext cx="36004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95736" y="443711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1043608" y="48691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547664" y="46531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483768" y="55892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059832" y="53012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123728" y="436510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979712" y="58052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7200800" cy="33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933056"/>
            <a:ext cx="41044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олилиния 14"/>
          <p:cNvSpPr/>
          <p:nvPr/>
        </p:nvSpPr>
        <p:spPr>
          <a:xfrm>
            <a:off x="2562225" y="5017294"/>
            <a:ext cx="3252788" cy="297656"/>
          </a:xfrm>
          <a:custGeom>
            <a:avLst/>
            <a:gdLst>
              <a:gd name="connsiteX0" fmla="*/ 2381 w 3252788"/>
              <a:gd name="connsiteY0" fmla="*/ 0 h 297656"/>
              <a:gd name="connsiteX1" fmla="*/ 0 w 3252788"/>
              <a:gd name="connsiteY1" fmla="*/ 7144 h 297656"/>
              <a:gd name="connsiteX2" fmla="*/ 9525 w 3252788"/>
              <a:gd name="connsiteY2" fmla="*/ 21431 h 297656"/>
              <a:gd name="connsiteX3" fmla="*/ 19050 w 3252788"/>
              <a:gd name="connsiteY3" fmla="*/ 28575 h 297656"/>
              <a:gd name="connsiteX4" fmla="*/ 33338 w 3252788"/>
              <a:gd name="connsiteY4" fmla="*/ 33337 h 297656"/>
              <a:gd name="connsiteX5" fmla="*/ 47625 w 3252788"/>
              <a:gd name="connsiteY5" fmla="*/ 38100 h 297656"/>
              <a:gd name="connsiteX6" fmla="*/ 54769 w 3252788"/>
              <a:gd name="connsiteY6" fmla="*/ 40481 h 297656"/>
              <a:gd name="connsiteX7" fmla="*/ 61913 w 3252788"/>
              <a:gd name="connsiteY7" fmla="*/ 42862 h 297656"/>
              <a:gd name="connsiteX8" fmla="*/ 71438 w 3252788"/>
              <a:gd name="connsiteY8" fmla="*/ 47625 h 297656"/>
              <a:gd name="connsiteX9" fmla="*/ 100013 w 3252788"/>
              <a:gd name="connsiteY9" fmla="*/ 54769 h 297656"/>
              <a:gd name="connsiteX10" fmla="*/ 107156 w 3252788"/>
              <a:gd name="connsiteY10" fmla="*/ 57150 h 297656"/>
              <a:gd name="connsiteX11" fmla="*/ 123825 w 3252788"/>
              <a:gd name="connsiteY11" fmla="*/ 61912 h 297656"/>
              <a:gd name="connsiteX12" fmla="*/ 130969 w 3252788"/>
              <a:gd name="connsiteY12" fmla="*/ 66675 h 297656"/>
              <a:gd name="connsiteX13" fmla="*/ 147638 w 3252788"/>
              <a:gd name="connsiteY13" fmla="*/ 71437 h 297656"/>
              <a:gd name="connsiteX14" fmla="*/ 161925 w 3252788"/>
              <a:gd name="connsiteY14" fmla="*/ 80962 h 297656"/>
              <a:gd name="connsiteX15" fmla="*/ 176213 w 3252788"/>
              <a:gd name="connsiteY15" fmla="*/ 90487 h 297656"/>
              <a:gd name="connsiteX16" fmla="*/ 185738 w 3252788"/>
              <a:gd name="connsiteY16" fmla="*/ 95250 h 297656"/>
              <a:gd name="connsiteX17" fmla="*/ 192881 w 3252788"/>
              <a:gd name="connsiteY17" fmla="*/ 102394 h 297656"/>
              <a:gd name="connsiteX18" fmla="*/ 207169 w 3252788"/>
              <a:gd name="connsiteY18" fmla="*/ 107156 h 297656"/>
              <a:gd name="connsiteX19" fmla="*/ 221456 w 3252788"/>
              <a:gd name="connsiteY19" fmla="*/ 116681 h 297656"/>
              <a:gd name="connsiteX20" fmla="*/ 228600 w 3252788"/>
              <a:gd name="connsiteY20" fmla="*/ 121444 h 297656"/>
              <a:gd name="connsiteX21" fmla="*/ 235744 w 3252788"/>
              <a:gd name="connsiteY21" fmla="*/ 123825 h 297656"/>
              <a:gd name="connsiteX22" fmla="*/ 250031 w 3252788"/>
              <a:gd name="connsiteY22" fmla="*/ 133350 h 297656"/>
              <a:gd name="connsiteX23" fmla="*/ 292894 w 3252788"/>
              <a:gd name="connsiteY23" fmla="*/ 135731 h 297656"/>
              <a:gd name="connsiteX24" fmla="*/ 300038 w 3252788"/>
              <a:gd name="connsiteY24" fmla="*/ 138112 h 297656"/>
              <a:gd name="connsiteX25" fmla="*/ 309563 w 3252788"/>
              <a:gd name="connsiteY25" fmla="*/ 140494 h 297656"/>
              <a:gd name="connsiteX26" fmla="*/ 316706 w 3252788"/>
              <a:gd name="connsiteY26" fmla="*/ 145256 h 297656"/>
              <a:gd name="connsiteX27" fmla="*/ 340519 w 3252788"/>
              <a:gd name="connsiteY27" fmla="*/ 161925 h 297656"/>
              <a:gd name="connsiteX28" fmla="*/ 354806 w 3252788"/>
              <a:gd name="connsiteY28" fmla="*/ 166687 h 297656"/>
              <a:gd name="connsiteX29" fmla="*/ 361950 w 3252788"/>
              <a:gd name="connsiteY29" fmla="*/ 173831 h 297656"/>
              <a:gd name="connsiteX30" fmla="*/ 369094 w 3252788"/>
              <a:gd name="connsiteY30" fmla="*/ 176212 h 297656"/>
              <a:gd name="connsiteX31" fmla="*/ 376238 w 3252788"/>
              <a:gd name="connsiteY31" fmla="*/ 180975 h 297656"/>
              <a:gd name="connsiteX32" fmla="*/ 385763 w 3252788"/>
              <a:gd name="connsiteY32" fmla="*/ 185737 h 297656"/>
              <a:gd name="connsiteX33" fmla="*/ 392906 w 3252788"/>
              <a:gd name="connsiteY33" fmla="*/ 190500 h 297656"/>
              <a:gd name="connsiteX34" fmla="*/ 404813 w 3252788"/>
              <a:gd name="connsiteY34" fmla="*/ 192881 h 297656"/>
              <a:gd name="connsiteX35" fmla="*/ 419100 w 3252788"/>
              <a:gd name="connsiteY35" fmla="*/ 197644 h 297656"/>
              <a:gd name="connsiteX36" fmla="*/ 426244 w 3252788"/>
              <a:gd name="connsiteY36" fmla="*/ 200025 h 297656"/>
              <a:gd name="connsiteX37" fmla="*/ 433388 w 3252788"/>
              <a:gd name="connsiteY37" fmla="*/ 202406 h 297656"/>
              <a:gd name="connsiteX38" fmla="*/ 440531 w 3252788"/>
              <a:gd name="connsiteY38" fmla="*/ 204787 h 297656"/>
              <a:gd name="connsiteX39" fmla="*/ 461963 w 3252788"/>
              <a:gd name="connsiteY39" fmla="*/ 214312 h 297656"/>
              <a:gd name="connsiteX40" fmla="*/ 481013 w 3252788"/>
              <a:gd name="connsiteY40" fmla="*/ 223837 h 297656"/>
              <a:gd name="connsiteX41" fmla="*/ 495300 w 3252788"/>
              <a:gd name="connsiteY41" fmla="*/ 228600 h 297656"/>
              <a:gd name="connsiteX42" fmla="*/ 509588 w 3252788"/>
              <a:gd name="connsiteY42" fmla="*/ 238125 h 297656"/>
              <a:gd name="connsiteX43" fmla="*/ 523875 w 3252788"/>
              <a:gd name="connsiteY43" fmla="*/ 242887 h 297656"/>
              <a:gd name="connsiteX44" fmla="*/ 542925 w 3252788"/>
              <a:gd name="connsiteY44" fmla="*/ 250031 h 297656"/>
              <a:gd name="connsiteX45" fmla="*/ 552450 w 3252788"/>
              <a:gd name="connsiteY45" fmla="*/ 254794 h 297656"/>
              <a:gd name="connsiteX46" fmla="*/ 571500 w 3252788"/>
              <a:gd name="connsiteY46" fmla="*/ 250031 h 297656"/>
              <a:gd name="connsiteX47" fmla="*/ 578644 w 3252788"/>
              <a:gd name="connsiteY47" fmla="*/ 247650 h 297656"/>
              <a:gd name="connsiteX48" fmla="*/ 585788 w 3252788"/>
              <a:gd name="connsiteY48" fmla="*/ 242887 h 297656"/>
              <a:gd name="connsiteX49" fmla="*/ 592931 w 3252788"/>
              <a:gd name="connsiteY49" fmla="*/ 240506 h 297656"/>
              <a:gd name="connsiteX50" fmla="*/ 600075 w 3252788"/>
              <a:gd name="connsiteY50" fmla="*/ 235744 h 297656"/>
              <a:gd name="connsiteX51" fmla="*/ 607219 w 3252788"/>
              <a:gd name="connsiteY51" fmla="*/ 233362 h 297656"/>
              <a:gd name="connsiteX52" fmla="*/ 614363 w 3252788"/>
              <a:gd name="connsiteY52" fmla="*/ 228600 h 297656"/>
              <a:gd name="connsiteX53" fmla="*/ 628650 w 3252788"/>
              <a:gd name="connsiteY53" fmla="*/ 223837 h 297656"/>
              <a:gd name="connsiteX54" fmla="*/ 642938 w 3252788"/>
              <a:gd name="connsiteY54" fmla="*/ 214312 h 297656"/>
              <a:gd name="connsiteX55" fmla="*/ 650081 w 3252788"/>
              <a:gd name="connsiteY55" fmla="*/ 209550 h 297656"/>
              <a:gd name="connsiteX56" fmla="*/ 664369 w 3252788"/>
              <a:gd name="connsiteY56" fmla="*/ 204787 h 297656"/>
              <a:gd name="connsiteX57" fmla="*/ 688181 w 3252788"/>
              <a:gd name="connsiteY57" fmla="*/ 190500 h 297656"/>
              <a:gd name="connsiteX58" fmla="*/ 702469 w 3252788"/>
              <a:gd name="connsiteY58" fmla="*/ 178594 h 297656"/>
              <a:gd name="connsiteX59" fmla="*/ 716756 w 3252788"/>
              <a:gd name="connsiteY59" fmla="*/ 169069 h 297656"/>
              <a:gd name="connsiteX60" fmla="*/ 723900 w 3252788"/>
              <a:gd name="connsiteY60" fmla="*/ 164306 h 297656"/>
              <a:gd name="connsiteX61" fmla="*/ 731044 w 3252788"/>
              <a:gd name="connsiteY61" fmla="*/ 159544 h 297656"/>
              <a:gd name="connsiteX62" fmla="*/ 738188 w 3252788"/>
              <a:gd name="connsiteY62" fmla="*/ 152400 h 297656"/>
              <a:gd name="connsiteX63" fmla="*/ 762000 w 3252788"/>
              <a:gd name="connsiteY63" fmla="*/ 145256 h 297656"/>
              <a:gd name="connsiteX64" fmla="*/ 776288 w 3252788"/>
              <a:gd name="connsiteY64" fmla="*/ 135731 h 297656"/>
              <a:gd name="connsiteX65" fmla="*/ 783431 w 3252788"/>
              <a:gd name="connsiteY65" fmla="*/ 130969 h 297656"/>
              <a:gd name="connsiteX66" fmla="*/ 809625 w 3252788"/>
              <a:gd name="connsiteY66" fmla="*/ 111919 h 297656"/>
              <a:gd name="connsiteX67" fmla="*/ 826294 w 3252788"/>
              <a:gd name="connsiteY67" fmla="*/ 104775 h 297656"/>
              <a:gd name="connsiteX68" fmla="*/ 833438 w 3252788"/>
              <a:gd name="connsiteY68" fmla="*/ 97631 h 297656"/>
              <a:gd name="connsiteX69" fmla="*/ 842963 w 3252788"/>
              <a:gd name="connsiteY69" fmla="*/ 92869 h 297656"/>
              <a:gd name="connsiteX70" fmla="*/ 850106 w 3252788"/>
              <a:gd name="connsiteY70" fmla="*/ 88106 h 297656"/>
              <a:gd name="connsiteX71" fmla="*/ 859631 w 3252788"/>
              <a:gd name="connsiteY71" fmla="*/ 83344 h 297656"/>
              <a:gd name="connsiteX72" fmla="*/ 866775 w 3252788"/>
              <a:gd name="connsiteY72" fmla="*/ 78581 h 297656"/>
              <a:gd name="connsiteX73" fmla="*/ 881063 w 3252788"/>
              <a:gd name="connsiteY73" fmla="*/ 73819 h 297656"/>
              <a:gd name="connsiteX74" fmla="*/ 888206 w 3252788"/>
              <a:gd name="connsiteY74" fmla="*/ 69056 h 297656"/>
              <a:gd name="connsiteX75" fmla="*/ 892969 w 3252788"/>
              <a:gd name="connsiteY75" fmla="*/ 61912 h 297656"/>
              <a:gd name="connsiteX76" fmla="*/ 909638 w 3252788"/>
              <a:gd name="connsiteY76" fmla="*/ 64294 h 297656"/>
              <a:gd name="connsiteX77" fmla="*/ 923925 w 3252788"/>
              <a:gd name="connsiteY77" fmla="*/ 73819 h 297656"/>
              <a:gd name="connsiteX78" fmla="*/ 938213 w 3252788"/>
              <a:gd name="connsiteY78" fmla="*/ 78581 h 297656"/>
              <a:gd name="connsiteX79" fmla="*/ 957263 w 3252788"/>
              <a:gd name="connsiteY79" fmla="*/ 88106 h 297656"/>
              <a:gd name="connsiteX80" fmla="*/ 964406 w 3252788"/>
              <a:gd name="connsiteY80" fmla="*/ 92869 h 297656"/>
              <a:gd name="connsiteX81" fmla="*/ 973931 w 3252788"/>
              <a:gd name="connsiteY81" fmla="*/ 95250 h 297656"/>
              <a:gd name="connsiteX82" fmla="*/ 981075 w 3252788"/>
              <a:gd name="connsiteY82" fmla="*/ 97631 h 297656"/>
              <a:gd name="connsiteX83" fmla="*/ 988219 w 3252788"/>
              <a:gd name="connsiteY83" fmla="*/ 102394 h 297656"/>
              <a:gd name="connsiteX84" fmla="*/ 1004888 w 3252788"/>
              <a:gd name="connsiteY84" fmla="*/ 107156 h 297656"/>
              <a:gd name="connsiteX85" fmla="*/ 1021556 w 3252788"/>
              <a:gd name="connsiteY85" fmla="*/ 114300 h 297656"/>
              <a:gd name="connsiteX86" fmla="*/ 1031081 w 3252788"/>
              <a:gd name="connsiteY86" fmla="*/ 119062 h 297656"/>
              <a:gd name="connsiteX87" fmla="*/ 1057275 w 3252788"/>
              <a:gd name="connsiteY87" fmla="*/ 126206 h 297656"/>
              <a:gd name="connsiteX88" fmla="*/ 1076325 w 3252788"/>
              <a:gd name="connsiteY88" fmla="*/ 135731 h 297656"/>
              <a:gd name="connsiteX89" fmla="*/ 1090613 w 3252788"/>
              <a:gd name="connsiteY89" fmla="*/ 140494 h 297656"/>
              <a:gd name="connsiteX90" fmla="*/ 1097756 w 3252788"/>
              <a:gd name="connsiteY90" fmla="*/ 142875 h 297656"/>
              <a:gd name="connsiteX91" fmla="*/ 1121569 w 3252788"/>
              <a:gd name="connsiteY91" fmla="*/ 159544 h 297656"/>
              <a:gd name="connsiteX92" fmla="*/ 1138238 w 3252788"/>
              <a:gd name="connsiteY92" fmla="*/ 166687 h 297656"/>
              <a:gd name="connsiteX93" fmla="*/ 1147763 w 3252788"/>
              <a:gd name="connsiteY93" fmla="*/ 171450 h 297656"/>
              <a:gd name="connsiteX94" fmla="*/ 1162050 w 3252788"/>
              <a:gd name="connsiteY94" fmla="*/ 180975 h 297656"/>
              <a:gd name="connsiteX95" fmla="*/ 1181100 w 3252788"/>
              <a:gd name="connsiteY95" fmla="*/ 190500 h 297656"/>
              <a:gd name="connsiteX96" fmla="*/ 1195388 w 3252788"/>
              <a:gd name="connsiteY96" fmla="*/ 195262 h 297656"/>
              <a:gd name="connsiteX97" fmla="*/ 1209675 w 3252788"/>
              <a:gd name="connsiteY97" fmla="*/ 204787 h 297656"/>
              <a:gd name="connsiteX98" fmla="*/ 1216819 w 3252788"/>
              <a:gd name="connsiteY98" fmla="*/ 209550 h 297656"/>
              <a:gd name="connsiteX99" fmla="*/ 1231106 w 3252788"/>
              <a:gd name="connsiteY99" fmla="*/ 214312 h 297656"/>
              <a:gd name="connsiteX100" fmla="*/ 1238250 w 3252788"/>
              <a:gd name="connsiteY100" fmla="*/ 219075 h 297656"/>
              <a:gd name="connsiteX101" fmla="*/ 1245394 w 3252788"/>
              <a:gd name="connsiteY101" fmla="*/ 226219 h 297656"/>
              <a:gd name="connsiteX102" fmla="*/ 1254919 w 3252788"/>
              <a:gd name="connsiteY102" fmla="*/ 228600 h 297656"/>
              <a:gd name="connsiteX103" fmla="*/ 1262063 w 3252788"/>
              <a:gd name="connsiteY103" fmla="*/ 235744 h 297656"/>
              <a:gd name="connsiteX104" fmla="*/ 1269206 w 3252788"/>
              <a:gd name="connsiteY104" fmla="*/ 238125 h 297656"/>
              <a:gd name="connsiteX105" fmla="*/ 1285875 w 3252788"/>
              <a:gd name="connsiteY105" fmla="*/ 247650 h 297656"/>
              <a:gd name="connsiteX106" fmla="*/ 1290638 w 3252788"/>
              <a:gd name="connsiteY106" fmla="*/ 254794 h 297656"/>
              <a:gd name="connsiteX107" fmla="*/ 1314450 w 3252788"/>
              <a:gd name="connsiteY107" fmla="*/ 271462 h 297656"/>
              <a:gd name="connsiteX108" fmla="*/ 1331119 w 3252788"/>
              <a:gd name="connsiteY108" fmla="*/ 280987 h 297656"/>
              <a:gd name="connsiteX109" fmla="*/ 1350169 w 3252788"/>
              <a:gd name="connsiteY109" fmla="*/ 297656 h 297656"/>
              <a:gd name="connsiteX110" fmla="*/ 1369219 w 3252788"/>
              <a:gd name="connsiteY110" fmla="*/ 292894 h 297656"/>
              <a:gd name="connsiteX111" fmla="*/ 1381125 w 3252788"/>
              <a:gd name="connsiteY111" fmla="*/ 290512 h 297656"/>
              <a:gd name="connsiteX112" fmla="*/ 1409700 w 3252788"/>
              <a:gd name="connsiteY112" fmla="*/ 280987 h 297656"/>
              <a:gd name="connsiteX113" fmla="*/ 1433513 w 3252788"/>
              <a:gd name="connsiteY113" fmla="*/ 273844 h 297656"/>
              <a:gd name="connsiteX114" fmla="*/ 1447800 w 3252788"/>
              <a:gd name="connsiteY114" fmla="*/ 259556 h 297656"/>
              <a:gd name="connsiteX115" fmla="*/ 1454944 w 3252788"/>
              <a:gd name="connsiteY115" fmla="*/ 254794 h 297656"/>
              <a:gd name="connsiteX116" fmla="*/ 1469231 w 3252788"/>
              <a:gd name="connsiteY116" fmla="*/ 242887 h 297656"/>
              <a:gd name="connsiteX117" fmla="*/ 1485900 w 3252788"/>
              <a:gd name="connsiteY117" fmla="*/ 238125 h 297656"/>
              <a:gd name="connsiteX118" fmla="*/ 1504950 w 3252788"/>
              <a:gd name="connsiteY118" fmla="*/ 228600 h 297656"/>
              <a:gd name="connsiteX119" fmla="*/ 1519238 w 3252788"/>
              <a:gd name="connsiteY119" fmla="*/ 221456 h 297656"/>
              <a:gd name="connsiteX120" fmla="*/ 1533525 w 3252788"/>
              <a:gd name="connsiteY120" fmla="*/ 211931 h 297656"/>
              <a:gd name="connsiteX121" fmla="*/ 1559719 w 3252788"/>
              <a:gd name="connsiteY121" fmla="*/ 200025 h 297656"/>
              <a:gd name="connsiteX122" fmla="*/ 1569244 w 3252788"/>
              <a:gd name="connsiteY122" fmla="*/ 192881 h 297656"/>
              <a:gd name="connsiteX123" fmla="*/ 1576388 w 3252788"/>
              <a:gd name="connsiteY123" fmla="*/ 190500 h 297656"/>
              <a:gd name="connsiteX124" fmla="*/ 1585913 w 3252788"/>
              <a:gd name="connsiteY124" fmla="*/ 185737 h 297656"/>
              <a:gd name="connsiteX125" fmla="*/ 1593056 w 3252788"/>
              <a:gd name="connsiteY125" fmla="*/ 180975 h 297656"/>
              <a:gd name="connsiteX126" fmla="*/ 1602581 w 3252788"/>
              <a:gd name="connsiteY126" fmla="*/ 178594 h 297656"/>
              <a:gd name="connsiteX127" fmla="*/ 1609725 w 3252788"/>
              <a:gd name="connsiteY127" fmla="*/ 176212 h 297656"/>
              <a:gd name="connsiteX128" fmla="*/ 1619250 w 3252788"/>
              <a:gd name="connsiteY128" fmla="*/ 166687 h 297656"/>
              <a:gd name="connsiteX129" fmla="*/ 1626394 w 3252788"/>
              <a:gd name="connsiteY129" fmla="*/ 164306 h 297656"/>
              <a:gd name="connsiteX130" fmla="*/ 1643063 w 3252788"/>
              <a:gd name="connsiteY130" fmla="*/ 157162 h 297656"/>
              <a:gd name="connsiteX131" fmla="*/ 1659731 w 3252788"/>
              <a:gd name="connsiteY131" fmla="*/ 145256 h 297656"/>
              <a:gd name="connsiteX132" fmla="*/ 1666875 w 3252788"/>
              <a:gd name="connsiteY132" fmla="*/ 142875 h 297656"/>
              <a:gd name="connsiteX133" fmla="*/ 1681163 w 3252788"/>
              <a:gd name="connsiteY133" fmla="*/ 133350 h 297656"/>
              <a:gd name="connsiteX134" fmla="*/ 1697831 w 3252788"/>
              <a:gd name="connsiteY134" fmla="*/ 126206 h 297656"/>
              <a:gd name="connsiteX135" fmla="*/ 1704975 w 3252788"/>
              <a:gd name="connsiteY135" fmla="*/ 123825 h 297656"/>
              <a:gd name="connsiteX136" fmla="*/ 1712119 w 3252788"/>
              <a:gd name="connsiteY136" fmla="*/ 119062 h 297656"/>
              <a:gd name="connsiteX137" fmla="*/ 1728788 w 3252788"/>
              <a:gd name="connsiteY137" fmla="*/ 107156 h 297656"/>
              <a:gd name="connsiteX138" fmla="*/ 1738313 w 3252788"/>
              <a:gd name="connsiteY138" fmla="*/ 102394 h 297656"/>
              <a:gd name="connsiteX139" fmla="*/ 1745456 w 3252788"/>
              <a:gd name="connsiteY139" fmla="*/ 97631 h 297656"/>
              <a:gd name="connsiteX140" fmla="*/ 1752600 w 3252788"/>
              <a:gd name="connsiteY140" fmla="*/ 95250 h 297656"/>
              <a:gd name="connsiteX141" fmla="*/ 1762125 w 3252788"/>
              <a:gd name="connsiteY141" fmla="*/ 90487 h 297656"/>
              <a:gd name="connsiteX142" fmla="*/ 1785938 w 3252788"/>
              <a:gd name="connsiteY142" fmla="*/ 83344 h 297656"/>
              <a:gd name="connsiteX143" fmla="*/ 1800225 w 3252788"/>
              <a:gd name="connsiteY143" fmla="*/ 78581 h 297656"/>
              <a:gd name="connsiteX144" fmla="*/ 1807369 w 3252788"/>
              <a:gd name="connsiteY144" fmla="*/ 76200 h 297656"/>
              <a:gd name="connsiteX145" fmla="*/ 1819275 w 3252788"/>
              <a:gd name="connsiteY145" fmla="*/ 73819 h 297656"/>
              <a:gd name="connsiteX146" fmla="*/ 1833563 w 3252788"/>
              <a:gd name="connsiteY146" fmla="*/ 69056 h 297656"/>
              <a:gd name="connsiteX147" fmla="*/ 1840706 w 3252788"/>
              <a:gd name="connsiteY147" fmla="*/ 66675 h 297656"/>
              <a:gd name="connsiteX148" fmla="*/ 1847850 w 3252788"/>
              <a:gd name="connsiteY148" fmla="*/ 61912 h 297656"/>
              <a:gd name="connsiteX149" fmla="*/ 1862138 w 3252788"/>
              <a:gd name="connsiteY149" fmla="*/ 57150 h 297656"/>
              <a:gd name="connsiteX150" fmla="*/ 1871663 w 3252788"/>
              <a:gd name="connsiteY150" fmla="*/ 50006 h 297656"/>
              <a:gd name="connsiteX151" fmla="*/ 1878806 w 3252788"/>
              <a:gd name="connsiteY151" fmla="*/ 45244 h 297656"/>
              <a:gd name="connsiteX152" fmla="*/ 1885950 w 3252788"/>
              <a:gd name="connsiteY152" fmla="*/ 38100 h 297656"/>
              <a:gd name="connsiteX153" fmla="*/ 1900238 w 3252788"/>
              <a:gd name="connsiteY153" fmla="*/ 28575 h 297656"/>
              <a:gd name="connsiteX154" fmla="*/ 1907381 w 3252788"/>
              <a:gd name="connsiteY154" fmla="*/ 23812 h 297656"/>
              <a:gd name="connsiteX155" fmla="*/ 1938338 w 3252788"/>
              <a:gd name="connsiteY155" fmla="*/ 28575 h 297656"/>
              <a:gd name="connsiteX156" fmla="*/ 1959769 w 3252788"/>
              <a:gd name="connsiteY156" fmla="*/ 35719 h 297656"/>
              <a:gd name="connsiteX157" fmla="*/ 1966913 w 3252788"/>
              <a:gd name="connsiteY157" fmla="*/ 38100 h 297656"/>
              <a:gd name="connsiteX158" fmla="*/ 1988344 w 3252788"/>
              <a:gd name="connsiteY158" fmla="*/ 42862 h 297656"/>
              <a:gd name="connsiteX159" fmla="*/ 2009775 w 3252788"/>
              <a:gd name="connsiteY159" fmla="*/ 47625 h 297656"/>
              <a:gd name="connsiteX160" fmla="*/ 2033588 w 3252788"/>
              <a:gd name="connsiteY160" fmla="*/ 52387 h 297656"/>
              <a:gd name="connsiteX161" fmla="*/ 2062163 w 3252788"/>
              <a:gd name="connsiteY161" fmla="*/ 61912 h 297656"/>
              <a:gd name="connsiteX162" fmla="*/ 2085975 w 3252788"/>
              <a:gd name="connsiteY162" fmla="*/ 71437 h 297656"/>
              <a:gd name="connsiteX163" fmla="*/ 2116931 w 3252788"/>
              <a:gd name="connsiteY163" fmla="*/ 80962 h 297656"/>
              <a:gd name="connsiteX164" fmla="*/ 2133600 w 3252788"/>
              <a:gd name="connsiteY164" fmla="*/ 83344 h 297656"/>
              <a:gd name="connsiteX165" fmla="*/ 2157413 w 3252788"/>
              <a:gd name="connsiteY165" fmla="*/ 90487 h 297656"/>
              <a:gd name="connsiteX166" fmla="*/ 2164556 w 3252788"/>
              <a:gd name="connsiteY166" fmla="*/ 92869 h 297656"/>
              <a:gd name="connsiteX167" fmla="*/ 2176463 w 3252788"/>
              <a:gd name="connsiteY167" fmla="*/ 95250 h 297656"/>
              <a:gd name="connsiteX168" fmla="*/ 2193131 w 3252788"/>
              <a:gd name="connsiteY168" fmla="*/ 100012 h 297656"/>
              <a:gd name="connsiteX169" fmla="*/ 2212181 w 3252788"/>
              <a:gd name="connsiteY169" fmla="*/ 102394 h 297656"/>
              <a:gd name="connsiteX170" fmla="*/ 2219325 w 3252788"/>
              <a:gd name="connsiteY170" fmla="*/ 104775 h 297656"/>
              <a:gd name="connsiteX171" fmla="*/ 2266950 w 3252788"/>
              <a:gd name="connsiteY171" fmla="*/ 111919 h 297656"/>
              <a:gd name="connsiteX172" fmla="*/ 2278856 w 3252788"/>
              <a:gd name="connsiteY172" fmla="*/ 114300 h 297656"/>
              <a:gd name="connsiteX173" fmla="*/ 2312194 w 3252788"/>
              <a:gd name="connsiteY173" fmla="*/ 119062 h 297656"/>
              <a:gd name="connsiteX174" fmla="*/ 2326481 w 3252788"/>
              <a:gd name="connsiteY174" fmla="*/ 123825 h 297656"/>
              <a:gd name="connsiteX175" fmla="*/ 2333625 w 3252788"/>
              <a:gd name="connsiteY175" fmla="*/ 126206 h 297656"/>
              <a:gd name="connsiteX176" fmla="*/ 2340769 w 3252788"/>
              <a:gd name="connsiteY176" fmla="*/ 130969 h 297656"/>
              <a:gd name="connsiteX177" fmla="*/ 2347913 w 3252788"/>
              <a:gd name="connsiteY177" fmla="*/ 133350 h 297656"/>
              <a:gd name="connsiteX178" fmla="*/ 2366963 w 3252788"/>
              <a:gd name="connsiteY178" fmla="*/ 138112 h 297656"/>
              <a:gd name="connsiteX179" fmla="*/ 2405063 w 3252788"/>
              <a:gd name="connsiteY179" fmla="*/ 145256 h 297656"/>
              <a:gd name="connsiteX180" fmla="*/ 2412206 w 3252788"/>
              <a:gd name="connsiteY180" fmla="*/ 147637 h 297656"/>
              <a:gd name="connsiteX181" fmla="*/ 2440781 w 3252788"/>
              <a:gd name="connsiteY181" fmla="*/ 145256 h 297656"/>
              <a:gd name="connsiteX182" fmla="*/ 2455069 w 3252788"/>
              <a:gd name="connsiteY182" fmla="*/ 133350 h 297656"/>
              <a:gd name="connsiteX183" fmla="*/ 2462213 w 3252788"/>
              <a:gd name="connsiteY183" fmla="*/ 128587 h 297656"/>
              <a:gd name="connsiteX184" fmla="*/ 2474119 w 3252788"/>
              <a:gd name="connsiteY184" fmla="*/ 116681 h 297656"/>
              <a:gd name="connsiteX185" fmla="*/ 2481263 w 3252788"/>
              <a:gd name="connsiteY185" fmla="*/ 109537 h 297656"/>
              <a:gd name="connsiteX186" fmla="*/ 2486025 w 3252788"/>
              <a:gd name="connsiteY186" fmla="*/ 102394 h 297656"/>
              <a:gd name="connsiteX187" fmla="*/ 2509838 w 3252788"/>
              <a:gd name="connsiteY187" fmla="*/ 88106 h 297656"/>
              <a:gd name="connsiteX188" fmla="*/ 2524125 w 3252788"/>
              <a:gd name="connsiteY188" fmla="*/ 78581 h 297656"/>
              <a:gd name="connsiteX189" fmla="*/ 2531269 w 3252788"/>
              <a:gd name="connsiteY189" fmla="*/ 73819 h 297656"/>
              <a:gd name="connsiteX190" fmla="*/ 2538413 w 3252788"/>
              <a:gd name="connsiteY190" fmla="*/ 69056 h 297656"/>
              <a:gd name="connsiteX191" fmla="*/ 2545556 w 3252788"/>
              <a:gd name="connsiteY191" fmla="*/ 66675 h 297656"/>
              <a:gd name="connsiteX192" fmla="*/ 2562225 w 3252788"/>
              <a:gd name="connsiteY192" fmla="*/ 57150 h 297656"/>
              <a:gd name="connsiteX193" fmla="*/ 2576513 w 3252788"/>
              <a:gd name="connsiteY193" fmla="*/ 47625 h 297656"/>
              <a:gd name="connsiteX194" fmla="*/ 2597944 w 3252788"/>
              <a:gd name="connsiteY194" fmla="*/ 35719 h 297656"/>
              <a:gd name="connsiteX195" fmla="*/ 2612231 w 3252788"/>
              <a:gd name="connsiteY195" fmla="*/ 28575 h 297656"/>
              <a:gd name="connsiteX196" fmla="*/ 2619375 w 3252788"/>
              <a:gd name="connsiteY196" fmla="*/ 23812 h 297656"/>
              <a:gd name="connsiteX197" fmla="*/ 2645569 w 3252788"/>
              <a:gd name="connsiteY197" fmla="*/ 23812 h 297656"/>
              <a:gd name="connsiteX198" fmla="*/ 2659856 w 3252788"/>
              <a:gd name="connsiteY198" fmla="*/ 33337 h 297656"/>
              <a:gd name="connsiteX199" fmla="*/ 2667000 w 3252788"/>
              <a:gd name="connsiteY199" fmla="*/ 35719 h 297656"/>
              <a:gd name="connsiteX200" fmla="*/ 2674144 w 3252788"/>
              <a:gd name="connsiteY200" fmla="*/ 40481 h 297656"/>
              <a:gd name="connsiteX201" fmla="*/ 2693194 w 3252788"/>
              <a:gd name="connsiteY201" fmla="*/ 45244 h 297656"/>
              <a:gd name="connsiteX202" fmla="*/ 2717006 w 3252788"/>
              <a:gd name="connsiteY202" fmla="*/ 57150 h 297656"/>
              <a:gd name="connsiteX203" fmla="*/ 2738438 w 3252788"/>
              <a:gd name="connsiteY203" fmla="*/ 66675 h 297656"/>
              <a:gd name="connsiteX204" fmla="*/ 2747963 w 3252788"/>
              <a:gd name="connsiteY204" fmla="*/ 71437 h 297656"/>
              <a:gd name="connsiteX205" fmla="*/ 2771775 w 3252788"/>
              <a:gd name="connsiteY205" fmla="*/ 78581 h 297656"/>
              <a:gd name="connsiteX206" fmla="*/ 2778919 w 3252788"/>
              <a:gd name="connsiteY206" fmla="*/ 80962 h 297656"/>
              <a:gd name="connsiteX207" fmla="*/ 2793206 w 3252788"/>
              <a:gd name="connsiteY207" fmla="*/ 88106 h 297656"/>
              <a:gd name="connsiteX208" fmla="*/ 2800350 w 3252788"/>
              <a:gd name="connsiteY208" fmla="*/ 92869 h 297656"/>
              <a:gd name="connsiteX209" fmla="*/ 2824163 w 3252788"/>
              <a:gd name="connsiteY209" fmla="*/ 100012 h 297656"/>
              <a:gd name="connsiteX210" fmla="*/ 2838450 w 3252788"/>
              <a:gd name="connsiteY210" fmla="*/ 109537 h 297656"/>
              <a:gd name="connsiteX211" fmla="*/ 2845594 w 3252788"/>
              <a:gd name="connsiteY211" fmla="*/ 111919 h 297656"/>
              <a:gd name="connsiteX212" fmla="*/ 2871788 w 3252788"/>
              <a:gd name="connsiteY212" fmla="*/ 126206 h 297656"/>
              <a:gd name="connsiteX213" fmla="*/ 2886075 w 3252788"/>
              <a:gd name="connsiteY213" fmla="*/ 130969 h 297656"/>
              <a:gd name="connsiteX214" fmla="*/ 2893219 w 3252788"/>
              <a:gd name="connsiteY214" fmla="*/ 135731 h 297656"/>
              <a:gd name="connsiteX215" fmla="*/ 2905125 w 3252788"/>
              <a:gd name="connsiteY215" fmla="*/ 138112 h 297656"/>
              <a:gd name="connsiteX216" fmla="*/ 2912269 w 3252788"/>
              <a:gd name="connsiteY216" fmla="*/ 140494 h 297656"/>
              <a:gd name="connsiteX217" fmla="*/ 2921794 w 3252788"/>
              <a:gd name="connsiteY217" fmla="*/ 142875 h 297656"/>
              <a:gd name="connsiteX218" fmla="*/ 2928938 w 3252788"/>
              <a:gd name="connsiteY218" fmla="*/ 145256 h 297656"/>
              <a:gd name="connsiteX219" fmla="*/ 2938463 w 3252788"/>
              <a:gd name="connsiteY219" fmla="*/ 147637 h 297656"/>
              <a:gd name="connsiteX220" fmla="*/ 2945606 w 3252788"/>
              <a:gd name="connsiteY220" fmla="*/ 150019 h 297656"/>
              <a:gd name="connsiteX221" fmla="*/ 2955131 w 3252788"/>
              <a:gd name="connsiteY221" fmla="*/ 152400 h 297656"/>
              <a:gd name="connsiteX222" fmla="*/ 2969419 w 3252788"/>
              <a:gd name="connsiteY222" fmla="*/ 157162 h 297656"/>
              <a:gd name="connsiteX223" fmla="*/ 2976563 w 3252788"/>
              <a:gd name="connsiteY223" fmla="*/ 159544 h 297656"/>
              <a:gd name="connsiteX224" fmla="*/ 2995613 w 3252788"/>
              <a:gd name="connsiteY224" fmla="*/ 164306 h 297656"/>
              <a:gd name="connsiteX225" fmla="*/ 3002756 w 3252788"/>
              <a:gd name="connsiteY225" fmla="*/ 169069 h 297656"/>
              <a:gd name="connsiteX226" fmla="*/ 3055144 w 3252788"/>
              <a:gd name="connsiteY226" fmla="*/ 183356 h 297656"/>
              <a:gd name="connsiteX227" fmla="*/ 3069431 w 3252788"/>
              <a:gd name="connsiteY227" fmla="*/ 188119 h 297656"/>
              <a:gd name="connsiteX228" fmla="*/ 3083719 w 3252788"/>
              <a:gd name="connsiteY228" fmla="*/ 192881 h 297656"/>
              <a:gd name="connsiteX229" fmla="*/ 3093244 w 3252788"/>
              <a:gd name="connsiteY229" fmla="*/ 197644 h 297656"/>
              <a:gd name="connsiteX230" fmla="*/ 3107531 w 3252788"/>
              <a:gd name="connsiteY230" fmla="*/ 202406 h 297656"/>
              <a:gd name="connsiteX231" fmla="*/ 3117056 w 3252788"/>
              <a:gd name="connsiteY231" fmla="*/ 207169 h 297656"/>
              <a:gd name="connsiteX232" fmla="*/ 3126581 w 3252788"/>
              <a:gd name="connsiteY232" fmla="*/ 209550 h 297656"/>
              <a:gd name="connsiteX233" fmla="*/ 3136106 w 3252788"/>
              <a:gd name="connsiteY233" fmla="*/ 214312 h 297656"/>
              <a:gd name="connsiteX234" fmla="*/ 3150394 w 3252788"/>
              <a:gd name="connsiteY234" fmla="*/ 219075 h 297656"/>
              <a:gd name="connsiteX235" fmla="*/ 3164681 w 3252788"/>
              <a:gd name="connsiteY235" fmla="*/ 223837 h 297656"/>
              <a:gd name="connsiteX236" fmla="*/ 3171825 w 3252788"/>
              <a:gd name="connsiteY236" fmla="*/ 226219 h 297656"/>
              <a:gd name="connsiteX237" fmla="*/ 3181350 w 3252788"/>
              <a:gd name="connsiteY237" fmla="*/ 228600 h 297656"/>
              <a:gd name="connsiteX238" fmla="*/ 3198019 w 3252788"/>
              <a:gd name="connsiteY238" fmla="*/ 238125 h 297656"/>
              <a:gd name="connsiteX239" fmla="*/ 3214688 w 3252788"/>
              <a:gd name="connsiteY239" fmla="*/ 242887 h 297656"/>
              <a:gd name="connsiteX240" fmla="*/ 3224213 w 3252788"/>
              <a:gd name="connsiteY240" fmla="*/ 247650 h 297656"/>
              <a:gd name="connsiteX241" fmla="*/ 3236119 w 3252788"/>
              <a:gd name="connsiteY241" fmla="*/ 252412 h 297656"/>
              <a:gd name="connsiteX242" fmla="*/ 3245644 w 3252788"/>
              <a:gd name="connsiteY242" fmla="*/ 266700 h 297656"/>
              <a:gd name="connsiteX243" fmla="*/ 3252788 w 3252788"/>
              <a:gd name="connsiteY243" fmla="*/ 271462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</a:cxnLst>
            <a:rect l="l" t="t" r="r" b="b"/>
            <a:pathLst>
              <a:path w="3252788" h="297656">
                <a:moveTo>
                  <a:pt x="2381" y="0"/>
                </a:moveTo>
                <a:cubicBezTo>
                  <a:pt x="1587" y="2381"/>
                  <a:pt x="0" y="4634"/>
                  <a:pt x="0" y="7144"/>
                </a:cubicBezTo>
                <a:cubicBezTo>
                  <a:pt x="0" y="13579"/>
                  <a:pt x="5230" y="17750"/>
                  <a:pt x="9525" y="21431"/>
                </a:cubicBezTo>
                <a:cubicBezTo>
                  <a:pt x="12538" y="24014"/>
                  <a:pt x="15500" y="26800"/>
                  <a:pt x="19050" y="28575"/>
                </a:cubicBezTo>
                <a:cubicBezTo>
                  <a:pt x="23540" y="30820"/>
                  <a:pt x="28575" y="31749"/>
                  <a:pt x="33338" y="33337"/>
                </a:cubicBezTo>
                <a:lnTo>
                  <a:pt x="47625" y="38100"/>
                </a:lnTo>
                <a:lnTo>
                  <a:pt x="54769" y="40481"/>
                </a:lnTo>
                <a:cubicBezTo>
                  <a:pt x="57150" y="41275"/>
                  <a:pt x="59668" y="41739"/>
                  <a:pt x="61913" y="42862"/>
                </a:cubicBezTo>
                <a:cubicBezTo>
                  <a:pt x="65088" y="44450"/>
                  <a:pt x="68102" y="46412"/>
                  <a:pt x="71438" y="47625"/>
                </a:cubicBezTo>
                <a:cubicBezTo>
                  <a:pt x="88927" y="53985"/>
                  <a:pt x="84591" y="50913"/>
                  <a:pt x="100013" y="54769"/>
                </a:cubicBezTo>
                <a:cubicBezTo>
                  <a:pt x="102448" y="55378"/>
                  <a:pt x="104743" y="56461"/>
                  <a:pt x="107156" y="57150"/>
                </a:cubicBezTo>
                <a:cubicBezTo>
                  <a:pt x="128094" y="63132"/>
                  <a:pt x="106690" y="56201"/>
                  <a:pt x="123825" y="61912"/>
                </a:cubicBezTo>
                <a:cubicBezTo>
                  <a:pt x="126206" y="63500"/>
                  <a:pt x="128409" y="65395"/>
                  <a:pt x="130969" y="66675"/>
                </a:cubicBezTo>
                <a:cubicBezTo>
                  <a:pt x="134384" y="68383"/>
                  <a:pt x="144588" y="70674"/>
                  <a:pt x="147638" y="71437"/>
                </a:cubicBezTo>
                <a:cubicBezTo>
                  <a:pt x="163489" y="87290"/>
                  <a:pt x="146419" y="72348"/>
                  <a:pt x="161925" y="80962"/>
                </a:cubicBezTo>
                <a:cubicBezTo>
                  <a:pt x="166929" y="83742"/>
                  <a:pt x="171093" y="87927"/>
                  <a:pt x="176213" y="90487"/>
                </a:cubicBezTo>
                <a:lnTo>
                  <a:pt x="185738" y="95250"/>
                </a:lnTo>
                <a:cubicBezTo>
                  <a:pt x="188119" y="97631"/>
                  <a:pt x="189937" y="100759"/>
                  <a:pt x="192881" y="102394"/>
                </a:cubicBezTo>
                <a:cubicBezTo>
                  <a:pt x="197269" y="104832"/>
                  <a:pt x="207169" y="107156"/>
                  <a:pt x="207169" y="107156"/>
                </a:cubicBezTo>
                <a:lnTo>
                  <a:pt x="221456" y="116681"/>
                </a:lnTo>
                <a:cubicBezTo>
                  <a:pt x="223837" y="118269"/>
                  <a:pt x="225885" y="120539"/>
                  <a:pt x="228600" y="121444"/>
                </a:cubicBezTo>
                <a:cubicBezTo>
                  <a:pt x="230981" y="122238"/>
                  <a:pt x="233550" y="122606"/>
                  <a:pt x="235744" y="123825"/>
                </a:cubicBezTo>
                <a:cubicBezTo>
                  <a:pt x="240747" y="126605"/>
                  <a:pt x="244316" y="133033"/>
                  <a:pt x="250031" y="133350"/>
                </a:cubicBezTo>
                <a:lnTo>
                  <a:pt x="292894" y="135731"/>
                </a:lnTo>
                <a:cubicBezTo>
                  <a:pt x="295275" y="136525"/>
                  <a:pt x="297624" y="137422"/>
                  <a:pt x="300038" y="138112"/>
                </a:cubicBezTo>
                <a:cubicBezTo>
                  <a:pt x="303185" y="139011"/>
                  <a:pt x="306555" y="139205"/>
                  <a:pt x="309563" y="140494"/>
                </a:cubicBezTo>
                <a:cubicBezTo>
                  <a:pt x="312193" y="141621"/>
                  <a:pt x="314377" y="143593"/>
                  <a:pt x="316706" y="145256"/>
                </a:cubicBezTo>
                <a:cubicBezTo>
                  <a:pt x="321462" y="148653"/>
                  <a:pt x="336411" y="160556"/>
                  <a:pt x="340519" y="161925"/>
                </a:cubicBezTo>
                <a:lnTo>
                  <a:pt x="354806" y="166687"/>
                </a:lnTo>
                <a:cubicBezTo>
                  <a:pt x="357187" y="169068"/>
                  <a:pt x="359148" y="171963"/>
                  <a:pt x="361950" y="173831"/>
                </a:cubicBezTo>
                <a:cubicBezTo>
                  <a:pt x="364039" y="175223"/>
                  <a:pt x="366849" y="175089"/>
                  <a:pt x="369094" y="176212"/>
                </a:cubicBezTo>
                <a:cubicBezTo>
                  <a:pt x="371654" y="177492"/>
                  <a:pt x="373753" y="179555"/>
                  <a:pt x="376238" y="180975"/>
                </a:cubicBezTo>
                <a:cubicBezTo>
                  <a:pt x="379320" y="182736"/>
                  <a:pt x="382681" y="183976"/>
                  <a:pt x="385763" y="185737"/>
                </a:cubicBezTo>
                <a:cubicBezTo>
                  <a:pt x="388248" y="187157"/>
                  <a:pt x="390226" y="189495"/>
                  <a:pt x="392906" y="190500"/>
                </a:cubicBezTo>
                <a:cubicBezTo>
                  <a:pt x="396696" y="191921"/>
                  <a:pt x="400908" y="191816"/>
                  <a:pt x="404813" y="192881"/>
                </a:cubicBezTo>
                <a:cubicBezTo>
                  <a:pt x="409656" y="194202"/>
                  <a:pt x="414338" y="196056"/>
                  <a:pt x="419100" y="197644"/>
                </a:cubicBezTo>
                <a:lnTo>
                  <a:pt x="426244" y="200025"/>
                </a:lnTo>
                <a:lnTo>
                  <a:pt x="433388" y="202406"/>
                </a:lnTo>
                <a:lnTo>
                  <a:pt x="440531" y="204787"/>
                </a:lnTo>
                <a:cubicBezTo>
                  <a:pt x="461546" y="218798"/>
                  <a:pt x="427957" y="197309"/>
                  <a:pt x="461963" y="214312"/>
                </a:cubicBezTo>
                <a:cubicBezTo>
                  <a:pt x="468313" y="217487"/>
                  <a:pt x="474278" y="221592"/>
                  <a:pt x="481013" y="223837"/>
                </a:cubicBezTo>
                <a:cubicBezTo>
                  <a:pt x="485775" y="225425"/>
                  <a:pt x="491123" y="225815"/>
                  <a:pt x="495300" y="228600"/>
                </a:cubicBezTo>
                <a:cubicBezTo>
                  <a:pt x="500063" y="231775"/>
                  <a:pt x="504158" y="236315"/>
                  <a:pt x="509588" y="238125"/>
                </a:cubicBezTo>
                <a:lnTo>
                  <a:pt x="523875" y="242887"/>
                </a:lnTo>
                <a:cubicBezTo>
                  <a:pt x="538549" y="252670"/>
                  <a:pt x="522327" y="243165"/>
                  <a:pt x="542925" y="250031"/>
                </a:cubicBezTo>
                <a:cubicBezTo>
                  <a:pt x="546293" y="251154"/>
                  <a:pt x="549275" y="253206"/>
                  <a:pt x="552450" y="254794"/>
                </a:cubicBezTo>
                <a:cubicBezTo>
                  <a:pt x="558800" y="253206"/>
                  <a:pt x="565185" y="251753"/>
                  <a:pt x="571500" y="250031"/>
                </a:cubicBezTo>
                <a:cubicBezTo>
                  <a:pt x="573922" y="249371"/>
                  <a:pt x="576399" y="248773"/>
                  <a:pt x="578644" y="247650"/>
                </a:cubicBezTo>
                <a:cubicBezTo>
                  <a:pt x="581204" y="246370"/>
                  <a:pt x="583228" y="244167"/>
                  <a:pt x="585788" y="242887"/>
                </a:cubicBezTo>
                <a:cubicBezTo>
                  <a:pt x="588033" y="241765"/>
                  <a:pt x="590686" y="241628"/>
                  <a:pt x="592931" y="240506"/>
                </a:cubicBezTo>
                <a:cubicBezTo>
                  <a:pt x="595491" y="239226"/>
                  <a:pt x="597515" y="237024"/>
                  <a:pt x="600075" y="235744"/>
                </a:cubicBezTo>
                <a:cubicBezTo>
                  <a:pt x="602320" y="234621"/>
                  <a:pt x="604974" y="234485"/>
                  <a:pt x="607219" y="233362"/>
                </a:cubicBezTo>
                <a:cubicBezTo>
                  <a:pt x="609779" y="232082"/>
                  <a:pt x="611748" y="229762"/>
                  <a:pt x="614363" y="228600"/>
                </a:cubicBezTo>
                <a:cubicBezTo>
                  <a:pt x="618950" y="226561"/>
                  <a:pt x="624473" y="226622"/>
                  <a:pt x="628650" y="223837"/>
                </a:cubicBezTo>
                <a:lnTo>
                  <a:pt x="642938" y="214312"/>
                </a:lnTo>
                <a:cubicBezTo>
                  <a:pt x="645319" y="212725"/>
                  <a:pt x="647366" y="210455"/>
                  <a:pt x="650081" y="209550"/>
                </a:cubicBezTo>
                <a:cubicBezTo>
                  <a:pt x="654844" y="207962"/>
                  <a:pt x="660192" y="207572"/>
                  <a:pt x="664369" y="204787"/>
                </a:cubicBezTo>
                <a:cubicBezTo>
                  <a:pt x="699325" y="181482"/>
                  <a:pt x="662550" y="205146"/>
                  <a:pt x="688181" y="190500"/>
                </a:cubicBezTo>
                <a:cubicBezTo>
                  <a:pt x="701921" y="182649"/>
                  <a:pt x="688837" y="189197"/>
                  <a:pt x="702469" y="178594"/>
                </a:cubicBezTo>
                <a:cubicBezTo>
                  <a:pt x="706987" y="175080"/>
                  <a:pt x="711994" y="172244"/>
                  <a:pt x="716756" y="169069"/>
                </a:cubicBezTo>
                <a:lnTo>
                  <a:pt x="723900" y="164306"/>
                </a:lnTo>
                <a:cubicBezTo>
                  <a:pt x="726281" y="162719"/>
                  <a:pt x="729020" y="161568"/>
                  <a:pt x="731044" y="159544"/>
                </a:cubicBezTo>
                <a:cubicBezTo>
                  <a:pt x="733425" y="157163"/>
                  <a:pt x="735244" y="154036"/>
                  <a:pt x="738188" y="152400"/>
                </a:cubicBezTo>
                <a:cubicBezTo>
                  <a:pt x="742934" y="149763"/>
                  <a:pt x="755849" y="146794"/>
                  <a:pt x="762000" y="145256"/>
                </a:cubicBezTo>
                <a:lnTo>
                  <a:pt x="776288" y="135731"/>
                </a:lnTo>
                <a:cubicBezTo>
                  <a:pt x="778669" y="134144"/>
                  <a:pt x="781142" y="132686"/>
                  <a:pt x="783431" y="130969"/>
                </a:cubicBezTo>
                <a:cubicBezTo>
                  <a:pt x="784455" y="130201"/>
                  <a:pt x="803201" y="115590"/>
                  <a:pt x="809625" y="111919"/>
                </a:cubicBezTo>
                <a:cubicBezTo>
                  <a:pt x="817868" y="107209"/>
                  <a:pt x="818277" y="107447"/>
                  <a:pt x="826294" y="104775"/>
                </a:cubicBezTo>
                <a:cubicBezTo>
                  <a:pt x="828675" y="102394"/>
                  <a:pt x="830698" y="99588"/>
                  <a:pt x="833438" y="97631"/>
                </a:cubicBezTo>
                <a:cubicBezTo>
                  <a:pt x="836327" y="95568"/>
                  <a:pt x="839881" y="94630"/>
                  <a:pt x="842963" y="92869"/>
                </a:cubicBezTo>
                <a:cubicBezTo>
                  <a:pt x="845448" y="91449"/>
                  <a:pt x="847621" y="89526"/>
                  <a:pt x="850106" y="88106"/>
                </a:cubicBezTo>
                <a:cubicBezTo>
                  <a:pt x="853188" y="86345"/>
                  <a:pt x="856549" y="85105"/>
                  <a:pt x="859631" y="83344"/>
                </a:cubicBezTo>
                <a:cubicBezTo>
                  <a:pt x="862116" y="81924"/>
                  <a:pt x="864160" y="79743"/>
                  <a:pt x="866775" y="78581"/>
                </a:cubicBezTo>
                <a:cubicBezTo>
                  <a:pt x="871363" y="76542"/>
                  <a:pt x="881063" y="73819"/>
                  <a:pt x="881063" y="73819"/>
                </a:cubicBezTo>
                <a:cubicBezTo>
                  <a:pt x="883444" y="72231"/>
                  <a:pt x="886182" y="71080"/>
                  <a:pt x="888206" y="69056"/>
                </a:cubicBezTo>
                <a:cubicBezTo>
                  <a:pt x="890230" y="67032"/>
                  <a:pt x="890175" y="62533"/>
                  <a:pt x="892969" y="61912"/>
                </a:cubicBezTo>
                <a:cubicBezTo>
                  <a:pt x="898448" y="60695"/>
                  <a:pt x="904082" y="63500"/>
                  <a:pt x="909638" y="64294"/>
                </a:cubicBezTo>
                <a:cubicBezTo>
                  <a:pt x="914400" y="67469"/>
                  <a:pt x="918495" y="72009"/>
                  <a:pt x="923925" y="73819"/>
                </a:cubicBezTo>
                <a:lnTo>
                  <a:pt x="938213" y="78581"/>
                </a:lnTo>
                <a:cubicBezTo>
                  <a:pt x="954762" y="89616"/>
                  <a:pt x="933962" y="76455"/>
                  <a:pt x="957263" y="88106"/>
                </a:cubicBezTo>
                <a:cubicBezTo>
                  <a:pt x="959823" y="89386"/>
                  <a:pt x="961776" y="91742"/>
                  <a:pt x="964406" y="92869"/>
                </a:cubicBezTo>
                <a:cubicBezTo>
                  <a:pt x="967414" y="94158"/>
                  <a:pt x="970784" y="94351"/>
                  <a:pt x="973931" y="95250"/>
                </a:cubicBezTo>
                <a:cubicBezTo>
                  <a:pt x="976345" y="95940"/>
                  <a:pt x="978694" y="96837"/>
                  <a:pt x="981075" y="97631"/>
                </a:cubicBezTo>
                <a:cubicBezTo>
                  <a:pt x="983456" y="99219"/>
                  <a:pt x="985659" y="101114"/>
                  <a:pt x="988219" y="102394"/>
                </a:cubicBezTo>
                <a:cubicBezTo>
                  <a:pt x="991634" y="104102"/>
                  <a:pt x="1001838" y="106393"/>
                  <a:pt x="1004888" y="107156"/>
                </a:cubicBezTo>
                <a:cubicBezTo>
                  <a:pt x="1036452" y="122940"/>
                  <a:pt x="997050" y="103798"/>
                  <a:pt x="1021556" y="114300"/>
                </a:cubicBezTo>
                <a:cubicBezTo>
                  <a:pt x="1024819" y="115698"/>
                  <a:pt x="1027785" y="117744"/>
                  <a:pt x="1031081" y="119062"/>
                </a:cubicBezTo>
                <a:cubicBezTo>
                  <a:pt x="1043169" y="123897"/>
                  <a:pt x="1045315" y="123814"/>
                  <a:pt x="1057275" y="126206"/>
                </a:cubicBezTo>
                <a:cubicBezTo>
                  <a:pt x="1063625" y="129381"/>
                  <a:pt x="1069590" y="133486"/>
                  <a:pt x="1076325" y="135731"/>
                </a:cubicBezTo>
                <a:lnTo>
                  <a:pt x="1090613" y="140494"/>
                </a:lnTo>
                <a:lnTo>
                  <a:pt x="1097756" y="142875"/>
                </a:lnTo>
                <a:cubicBezTo>
                  <a:pt x="1103730" y="147356"/>
                  <a:pt x="1115704" y="156612"/>
                  <a:pt x="1121569" y="159544"/>
                </a:cubicBezTo>
                <a:cubicBezTo>
                  <a:pt x="1153188" y="175352"/>
                  <a:pt x="1113691" y="156167"/>
                  <a:pt x="1138238" y="166687"/>
                </a:cubicBezTo>
                <a:cubicBezTo>
                  <a:pt x="1141501" y="168085"/>
                  <a:pt x="1144588" y="169862"/>
                  <a:pt x="1147763" y="171450"/>
                </a:cubicBezTo>
                <a:cubicBezTo>
                  <a:pt x="1157029" y="185351"/>
                  <a:pt x="1146674" y="173287"/>
                  <a:pt x="1162050" y="180975"/>
                </a:cubicBezTo>
                <a:cubicBezTo>
                  <a:pt x="1193424" y="196662"/>
                  <a:pt x="1151867" y="181731"/>
                  <a:pt x="1181100" y="190500"/>
                </a:cubicBezTo>
                <a:cubicBezTo>
                  <a:pt x="1185909" y="191942"/>
                  <a:pt x="1195388" y="195262"/>
                  <a:pt x="1195388" y="195262"/>
                </a:cubicBezTo>
                <a:lnTo>
                  <a:pt x="1209675" y="204787"/>
                </a:lnTo>
                <a:cubicBezTo>
                  <a:pt x="1212056" y="206375"/>
                  <a:pt x="1214104" y="208645"/>
                  <a:pt x="1216819" y="209550"/>
                </a:cubicBezTo>
                <a:lnTo>
                  <a:pt x="1231106" y="214312"/>
                </a:lnTo>
                <a:cubicBezTo>
                  <a:pt x="1233487" y="215900"/>
                  <a:pt x="1236051" y="217243"/>
                  <a:pt x="1238250" y="219075"/>
                </a:cubicBezTo>
                <a:cubicBezTo>
                  <a:pt x="1240837" y="221231"/>
                  <a:pt x="1242470" y="224548"/>
                  <a:pt x="1245394" y="226219"/>
                </a:cubicBezTo>
                <a:cubicBezTo>
                  <a:pt x="1248236" y="227843"/>
                  <a:pt x="1251744" y="227806"/>
                  <a:pt x="1254919" y="228600"/>
                </a:cubicBezTo>
                <a:cubicBezTo>
                  <a:pt x="1257300" y="230981"/>
                  <a:pt x="1259261" y="233876"/>
                  <a:pt x="1262063" y="235744"/>
                </a:cubicBezTo>
                <a:cubicBezTo>
                  <a:pt x="1264151" y="237136"/>
                  <a:pt x="1266899" y="237136"/>
                  <a:pt x="1269206" y="238125"/>
                </a:cubicBezTo>
                <a:cubicBezTo>
                  <a:pt x="1277668" y="241751"/>
                  <a:pt x="1278699" y="242866"/>
                  <a:pt x="1285875" y="247650"/>
                </a:cubicBezTo>
                <a:cubicBezTo>
                  <a:pt x="1287463" y="250031"/>
                  <a:pt x="1288614" y="252770"/>
                  <a:pt x="1290638" y="254794"/>
                </a:cubicBezTo>
                <a:cubicBezTo>
                  <a:pt x="1294699" y="258855"/>
                  <a:pt x="1311346" y="269134"/>
                  <a:pt x="1314450" y="271462"/>
                </a:cubicBezTo>
                <a:cubicBezTo>
                  <a:pt x="1325983" y="280112"/>
                  <a:pt x="1320210" y="277351"/>
                  <a:pt x="1331119" y="280987"/>
                </a:cubicBezTo>
                <a:cubicBezTo>
                  <a:pt x="1347787" y="292100"/>
                  <a:pt x="1342231" y="285750"/>
                  <a:pt x="1350169" y="297656"/>
                </a:cubicBezTo>
                <a:lnTo>
                  <a:pt x="1369219" y="292894"/>
                </a:lnTo>
                <a:cubicBezTo>
                  <a:pt x="1373163" y="291984"/>
                  <a:pt x="1377367" y="292015"/>
                  <a:pt x="1381125" y="290512"/>
                </a:cubicBezTo>
                <a:cubicBezTo>
                  <a:pt x="1410846" y="278623"/>
                  <a:pt x="1372682" y="286277"/>
                  <a:pt x="1409700" y="280987"/>
                </a:cubicBezTo>
                <a:cubicBezTo>
                  <a:pt x="1427093" y="275190"/>
                  <a:pt x="1419118" y="277442"/>
                  <a:pt x="1433513" y="273844"/>
                </a:cubicBezTo>
                <a:cubicBezTo>
                  <a:pt x="1438275" y="269081"/>
                  <a:pt x="1442196" y="263292"/>
                  <a:pt x="1447800" y="259556"/>
                </a:cubicBezTo>
                <a:cubicBezTo>
                  <a:pt x="1450181" y="257969"/>
                  <a:pt x="1452745" y="256626"/>
                  <a:pt x="1454944" y="254794"/>
                </a:cubicBezTo>
                <a:cubicBezTo>
                  <a:pt x="1462841" y="248213"/>
                  <a:pt x="1460366" y="247320"/>
                  <a:pt x="1469231" y="242887"/>
                </a:cubicBezTo>
                <a:cubicBezTo>
                  <a:pt x="1472646" y="241180"/>
                  <a:pt x="1482850" y="238887"/>
                  <a:pt x="1485900" y="238125"/>
                </a:cubicBezTo>
                <a:cubicBezTo>
                  <a:pt x="1492250" y="234950"/>
                  <a:pt x="1499043" y="232538"/>
                  <a:pt x="1504950" y="228600"/>
                </a:cubicBezTo>
                <a:cubicBezTo>
                  <a:pt x="1514182" y="222445"/>
                  <a:pt x="1509379" y="224742"/>
                  <a:pt x="1519238" y="221456"/>
                </a:cubicBezTo>
                <a:cubicBezTo>
                  <a:pt x="1524000" y="218281"/>
                  <a:pt x="1528095" y="213741"/>
                  <a:pt x="1533525" y="211931"/>
                </a:cubicBezTo>
                <a:cubicBezTo>
                  <a:pt x="1542887" y="208811"/>
                  <a:pt x="1551200" y="206414"/>
                  <a:pt x="1559719" y="200025"/>
                </a:cubicBezTo>
                <a:cubicBezTo>
                  <a:pt x="1562894" y="197644"/>
                  <a:pt x="1565798" y="194850"/>
                  <a:pt x="1569244" y="192881"/>
                </a:cubicBezTo>
                <a:cubicBezTo>
                  <a:pt x="1571423" y="191636"/>
                  <a:pt x="1574081" y="191489"/>
                  <a:pt x="1576388" y="190500"/>
                </a:cubicBezTo>
                <a:cubicBezTo>
                  <a:pt x="1579651" y="189102"/>
                  <a:pt x="1582831" y="187498"/>
                  <a:pt x="1585913" y="185737"/>
                </a:cubicBezTo>
                <a:cubicBezTo>
                  <a:pt x="1588398" y="184317"/>
                  <a:pt x="1590426" y="182102"/>
                  <a:pt x="1593056" y="180975"/>
                </a:cubicBezTo>
                <a:cubicBezTo>
                  <a:pt x="1596064" y="179686"/>
                  <a:pt x="1599434" y="179493"/>
                  <a:pt x="1602581" y="178594"/>
                </a:cubicBezTo>
                <a:cubicBezTo>
                  <a:pt x="1604995" y="177904"/>
                  <a:pt x="1607344" y="177006"/>
                  <a:pt x="1609725" y="176212"/>
                </a:cubicBezTo>
                <a:cubicBezTo>
                  <a:pt x="1612900" y="173037"/>
                  <a:pt x="1615596" y="169297"/>
                  <a:pt x="1619250" y="166687"/>
                </a:cubicBezTo>
                <a:cubicBezTo>
                  <a:pt x="1621293" y="165228"/>
                  <a:pt x="1624087" y="165295"/>
                  <a:pt x="1626394" y="164306"/>
                </a:cubicBezTo>
                <a:cubicBezTo>
                  <a:pt x="1647005" y="155474"/>
                  <a:pt x="1626300" y="162751"/>
                  <a:pt x="1643063" y="157162"/>
                </a:cubicBezTo>
                <a:cubicBezTo>
                  <a:pt x="1645211" y="155551"/>
                  <a:pt x="1656257" y="146993"/>
                  <a:pt x="1659731" y="145256"/>
                </a:cubicBezTo>
                <a:cubicBezTo>
                  <a:pt x="1661976" y="144133"/>
                  <a:pt x="1664494" y="143669"/>
                  <a:pt x="1666875" y="142875"/>
                </a:cubicBezTo>
                <a:cubicBezTo>
                  <a:pt x="1671638" y="139700"/>
                  <a:pt x="1675733" y="135160"/>
                  <a:pt x="1681163" y="133350"/>
                </a:cubicBezTo>
                <a:cubicBezTo>
                  <a:pt x="1697918" y="127765"/>
                  <a:pt x="1677229" y="135035"/>
                  <a:pt x="1697831" y="126206"/>
                </a:cubicBezTo>
                <a:cubicBezTo>
                  <a:pt x="1700138" y="125217"/>
                  <a:pt x="1702594" y="124619"/>
                  <a:pt x="1704975" y="123825"/>
                </a:cubicBezTo>
                <a:cubicBezTo>
                  <a:pt x="1707356" y="122237"/>
                  <a:pt x="1709790" y="120726"/>
                  <a:pt x="1712119" y="119062"/>
                </a:cubicBezTo>
                <a:cubicBezTo>
                  <a:pt x="1717220" y="115418"/>
                  <a:pt x="1723184" y="110358"/>
                  <a:pt x="1728788" y="107156"/>
                </a:cubicBezTo>
                <a:cubicBezTo>
                  <a:pt x="1731870" y="105395"/>
                  <a:pt x="1735231" y="104155"/>
                  <a:pt x="1738313" y="102394"/>
                </a:cubicBezTo>
                <a:cubicBezTo>
                  <a:pt x="1740798" y="100974"/>
                  <a:pt x="1742896" y="98911"/>
                  <a:pt x="1745456" y="97631"/>
                </a:cubicBezTo>
                <a:cubicBezTo>
                  <a:pt x="1747701" y="96508"/>
                  <a:pt x="1750293" y="96239"/>
                  <a:pt x="1752600" y="95250"/>
                </a:cubicBezTo>
                <a:cubicBezTo>
                  <a:pt x="1755863" y="93852"/>
                  <a:pt x="1758829" y="91805"/>
                  <a:pt x="1762125" y="90487"/>
                </a:cubicBezTo>
                <a:cubicBezTo>
                  <a:pt x="1778966" y="83751"/>
                  <a:pt x="1771902" y="87555"/>
                  <a:pt x="1785938" y="83344"/>
                </a:cubicBezTo>
                <a:cubicBezTo>
                  <a:pt x="1790746" y="81901"/>
                  <a:pt x="1795463" y="80169"/>
                  <a:pt x="1800225" y="78581"/>
                </a:cubicBezTo>
                <a:cubicBezTo>
                  <a:pt x="1802606" y="77787"/>
                  <a:pt x="1804908" y="76692"/>
                  <a:pt x="1807369" y="76200"/>
                </a:cubicBezTo>
                <a:cubicBezTo>
                  <a:pt x="1811338" y="75406"/>
                  <a:pt x="1815370" y="74884"/>
                  <a:pt x="1819275" y="73819"/>
                </a:cubicBezTo>
                <a:cubicBezTo>
                  <a:pt x="1824118" y="72498"/>
                  <a:pt x="1828800" y="70644"/>
                  <a:pt x="1833563" y="69056"/>
                </a:cubicBezTo>
                <a:lnTo>
                  <a:pt x="1840706" y="66675"/>
                </a:lnTo>
                <a:cubicBezTo>
                  <a:pt x="1843087" y="65087"/>
                  <a:pt x="1845235" y="63074"/>
                  <a:pt x="1847850" y="61912"/>
                </a:cubicBezTo>
                <a:cubicBezTo>
                  <a:pt x="1852438" y="59873"/>
                  <a:pt x="1862138" y="57150"/>
                  <a:pt x="1862138" y="57150"/>
                </a:cubicBezTo>
                <a:cubicBezTo>
                  <a:pt x="1865313" y="54769"/>
                  <a:pt x="1868433" y="52313"/>
                  <a:pt x="1871663" y="50006"/>
                </a:cubicBezTo>
                <a:cubicBezTo>
                  <a:pt x="1873992" y="48343"/>
                  <a:pt x="1876608" y="47076"/>
                  <a:pt x="1878806" y="45244"/>
                </a:cubicBezTo>
                <a:cubicBezTo>
                  <a:pt x="1881393" y="43088"/>
                  <a:pt x="1883292" y="40168"/>
                  <a:pt x="1885950" y="38100"/>
                </a:cubicBezTo>
                <a:cubicBezTo>
                  <a:pt x="1890468" y="34586"/>
                  <a:pt x="1895475" y="31750"/>
                  <a:pt x="1900238" y="28575"/>
                </a:cubicBezTo>
                <a:lnTo>
                  <a:pt x="1907381" y="23812"/>
                </a:lnTo>
                <a:cubicBezTo>
                  <a:pt x="1916288" y="24926"/>
                  <a:pt x="1929112" y="26059"/>
                  <a:pt x="1938338" y="28575"/>
                </a:cubicBezTo>
                <a:cubicBezTo>
                  <a:pt x="1938378" y="28586"/>
                  <a:pt x="1956178" y="34522"/>
                  <a:pt x="1959769" y="35719"/>
                </a:cubicBezTo>
                <a:cubicBezTo>
                  <a:pt x="1962150" y="36513"/>
                  <a:pt x="1964478" y="37491"/>
                  <a:pt x="1966913" y="38100"/>
                </a:cubicBezTo>
                <a:cubicBezTo>
                  <a:pt x="1985268" y="42688"/>
                  <a:pt x="1967165" y="38323"/>
                  <a:pt x="1988344" y="42862"/>
                </a:cubicBezTo>
                <a:lnTo>
                  <a:pt x="2009775" y="47625"/>
                </a:lnTo>
                <a:cubicBezTo>
                  <a:pt x="2017696" y="49293"/>
                  <a:pt x="2025778" y="50257"/>
                  <a:pt x="2033588" y="52387"/>
                </a:cubicBezTo>
                <a:cubicBezTo>
                  <a:pt x="2043274" y="55029"/>
                  <a:pt x="2062163" y="61912"/>
                  <a:pt x="2062163" y="61912"/>
                </a:cubicBezTo>
                <a:cubicBezTo>
                  <a:pt x="2074703" y="70274"/>
                  <a:pt x="2065364" y="65095"/>
                  <a:pt x="2085975" y="71437"/>
                </a:cubicBezTo>
                <a:cubicBezTo>
                  <a:pt x="2096901" y="74799"/>
                  <a:pt x="2105615" y="78537"/>
                  <a:pt x="2116931" y="80962"/>
                </a:cubicBezTo>
                <a:cubicBezTo>
                  <a:pt x="2122419" y="82138"/>
                  <a:pt x="2128044" y="82550"/>
                  <a:pt x="2133600" y="83344"/>
                </a:cubicBezTo>
                <a:cubicBezTo>
                  <a:pt x="2167618" y="94682"/>
                  <a:pt x="2132180" y="83276"/>
                  <a:pt x="2157413" y="90487"/>
                </a:cubicBezTo>
                <a:cubicBezTo>
                  <a:pt x="2159826" y="91177"/>
                  <a:pt x="2162121" y="92260"/>
                  <a:pt x="2164556" y="92869"/>
                </a:cubicBezTo>
                <a:cubicBezTo>
                  <a:pt x="2168483" y="93851"/>
                  <a:pt x="2172536" y="94268"/>
                  <a:pt x="2176463" y="95250"/>
                </a:cubicBezTo>
                <a:cubicBezTo>
                  <a:pt x="2187795" y="98083"/>
                  <a:pt x="2179757" y="97783"/>
                  <a:pt x="2193131" y="100012"/>
                </a:cubicBezTo>
                <a:cubicBezTo>
                  <a:pt x="2199443" y="101064"/>
                  <a:pt x="2205831" y="101600"/>
                  <a:pt x="2212181" y="102394"/>
                </a:cubicBezTo>
                <a:cubicBezTo>
                  <a:pt x="2214562" y="103188"/>
                  <a:pt x="2216864" y="104283"/>
                  <a:pt x="2219325" y="104775"/>
                </a:cubicBezTo>
                <a:cubicBezTo>
                  <a:pt x="2256003" y="112110"/>
                  <a:pt x="2237132" y="107331"/>
                  <a:pt x="2266950" y="111919"/>
                </a:cubicBezTo>
                <a:cubicBezTo>
                  <a:pt x="2270950" y="112534"/>
                  <a:pt x="2274858" y="113669"/>
                  <a:pt x="2278856" y="114300"/>
                </a:cubicBezTo>
                <a:cubicBezTo>
                  <a:pt x="2289944" y="116051"/>
                  <a:pt x="2312194" y="119062"/>
                  <a:pt x="2312194" y="119062"/>
                </a:cubicBezTo>
                <a:lnTo>
                  <a:pt x="2326481" y="123825"/>
                </a:lnTo>
                <a:lnTo>
                  <a:pt x="2333625" y="126206"/>
                </a:lnTo>
                <a:cubicBezTo>
                  <a:pt x="2336006" y="127794"/>
                  <a:pt x="2338209" y="129689"/>
                  <a:pt x="2340769" y="130969"/>
                </a:cubicBezTo>
                <a:cubicBezTo>
                  <a:pt x="2343014" y="132092"/>
                  <a:pt x="2345491" y="132690"/>
                  <a:pt x="2347913" y="133350"/>
                </a:cubicBezTo>
                <a:cubicBezTo>
                  <a:pt x="2354228" y="135072"/>
                  <a:pt x="2360754" y="136042"/>
                  <a:pt x="2366963" y="138112"/>
                </a:cubicBezTo>
                <a:cubicBezTo>
                  <a:pt x="2388818" y="145398"/>
                  <a:pt x="2376255" y="142376"/>
                  <a:pt x="2405063" y="145256"/>
                </a:cubicBezTo>
                <a:cubicBezTo>
                  <a:pt x="2407444" y="146050"/>
                  <a:pt x="2409696" y="147637"/>
                  <a:pt x="2412206" y="147637"/>
                </a:cubicBezTo>
                <a:cubicBezTo>
                  <a:pt x="2421764" y="147637"/>
                  <a:pt x="2431409" y="147130"/>
                  <a:pt x="2440781" y="145256"/>
                </a:cubicBezTo>
                <a:cubicBezTo>
                  <a:pt x="2445450" y="144322"/>
                  <a:pt x="2452112" y="135815"/>
                  <a:pt x="2455069" y="133350"/>
                </a:cubicBezTo>
                <a:cubicBezTo>
                  <a:pt x="2457268" y="131518"/>
                  <a:pt x="2459832" y="130175"/>
                  <a:pt x="2462213" y="128587"/>
                </a:cubicBezTo>
                <a:cubicBezTo>
                  <a:pt x="2470943" y="115492"/>
                  <a:pt x="2462213" y="126603"/>
                  <a:pt x="2474119" y="116681"/>
                </a:cubicBezTo>
                <a:cubicBezTo>
                  <a:pt x="2476706" y="114525"/>
                  <a:pt x="2479107" y="112124"/>
                  <a:pt x="2481263" y="109537"/>
                </a:cubicBezTo>
                <a:cubicBezTo>
                  <a:pt x="2483095" y="107339"/>
                  <a:pt x="2483871" y="104278"/>
                  <a:pt x="2486025" y="102394"/>
                </a:cubicBezTo>
                <a:cubicBezTo>
                  <a:pt x="2498790" y="91225"/>
                  <a:pt x="2497970" y="95227"/>
                  <a:pt x="2509838" y="88106"/>
                </a:cubicBezTo>
                <a:cubicBezTo>
                  <a:pt x="2514746" y="85161"/>
                  <a:pt x="2519363" y="81756"/>
                  <a:pt x="2524125" y="78581"/>
                </a:cubicBezTo>
                <a:lnTo>
                  <a:pt x="2531269" y="73819"/>
                </a:lnTo>
                <a:cubicBezTo>
                  <a:pt x="2533650" y="72231"/>
                  <a:pt x="2535698" y="69961"/>
                  <a:pt x="2538413" y="69056"/>
                </a:cubicBezTo>
                <a:lnTo>
                  <a:pt x="2545556" y="66675"/>
                </a:lnTo>
                <a:cubicBezTo>
                  <a:pt x="2576798" y="43243"/>
                  <a:pt x="2538851" y="70135"/>
                  <a:pt x="2562225" y="57150"/>
                </a:cubicBezTo>
                <a:cubicBezTo>
                  <a:pt x="2567229" y="54370"/>
                  <a:pt x="2571684" y="50698"/>
                  <a:pt x="2576513" y="47625"/>
                </a:cubicBezTo>
                <a:cubicBezTo>
                  <a:pt x="2602706" y="30956"/>
                  <a:pt x="2575656" y="48455"/>
                  <a:pt x="2597944" y="35719"/>
                </a:cubicBezTo>
                <a:cubicBezTo>
                  <a:pt x="2610871" y="28332"/>
                  <a:pt x="2599132" y="32941"/>
                  <a:pt x="2612231" y="28575"/>
                </a:cubicBezTo>
                <a:cubicBezTo>
                  <a:pt x="2614612" y="26987"/>
                  <a:pt x="2616815" y="25092"/>
                  <a:pt x="2619375" y="23812"/>
                </a:cubicBezTo>
                <a:cubicBezTo>
                  <a:pt x="2629065" y="18967"/>
                  <a:pt x="2633015" y="22243"/>
                  <a:pt x="2645569" y="23812"/>
                </a:cubicBezTo>
                <a:cubicBezTo>
                  <a:pt x="2650331" y="26987"/>
                  <a:pt x="2654426" y="31527"/>
                  <a:pt x="2659856" y="33337"/>
                </a:cubicBezTo>
                <a:cubicBezTo>
                  <a:pt x="2662237" y="34131"/>
                  <a:pt x="2664755" y="34596"/>
                  <a:pt x="2667000" y="35719"/>
                </a:cubicBezTo>
                <a:cubicBezTo>
                  <a:pt x="2669560" y="36999"/>
                  <a:pt x="2671454" y="39503"/>
                  <a:pt x="2674144" y="40481"/>
                </a:cubicBezTo>
                <a:cubicBezTo>
                  <a:pt x="2680295" y="42718"/>
                  <a:pt x="2693194" y="45244"/>
                  <a:pt x="2693194" y="45244"/>
                </a:cubicBezTo>
                <a:cubicBezTo>
                  <a:pt x="2710204" y="56584"/>
                  <a:pt x="2701928" y="53381"/>
                  <a:pt x="2717006" y="57150"/>
                </a:cubicBezTo>
                <a:cubicBezTo>
                  <a:pt x="2738018" y="71156"/>
                  <a:pt x="2704436" y="49676"/>
                  <a:pt x="2738438" y="66675"/>
                </a:cubicBezTo>
                <a:cubicBezTo>
                  <a:pt x="2741613" y="68262"/>
                  <a:pt x="2744667" y="70119"/>
                  <a:pt x="2747963" y="71437"/>
                </a:cubicBezTo>
                <a:cubicBezTo>
                  <a:pt x="2762115" y="77098"/>
                  <a:pt x="2759492" y="75072"/>
                  <a:pt x="2771775" y="78581"/>
                </a:cubicBezTo>
                <a:cubicBezTo>
                  <a:pt x="2774189" y="79271"/>
                  <a:pt x="2776538" y="80168"/>
                  <a:pt x="2778919" y="80962"/>
                </a:cubicBezTo>
                <a:cubicBezTo>
                  <a:pt x="2799395" y="94613"/>
                  <a:pt x="2773488" y="78246"/>
                  <a:pt x="2793206" y="88106"/>
                </a:cubicBezTo>
                <a:cubicBezTo>
                  <a:pt x="2795766" y="89386"/>
                  <a:pt x="2797735" y="91707"/>
                  <a:pt x="2800350" y="92869"/>
                </a:cubicBezTo>
                <a:cubicBezTo>
                  <a:pt x="2807802" y="96181"/>
                  <a:pt x="2816248" y="98034"/>
                  <a:pt x="2824163" y="100012"/>
                </a:cubicBezTo>
                <a:cubicBezTo>
                  <a:pt x="2828925" y="103187"/>
                  <a:pt x="2833020" y="107727"/>
                  <a:pt x="2838450" y="109537"/>
                </a:cubicBezTo>
                <a:cubicBezTo>
                  <a:pt x="2840831" y="110331"/>
                  <a:pt x="2843349" y="110796"/>
                  <a:pt x="2845594" y="111919"/>
                </a:cubicBezTo>
                <a:cubicBezTo>
                  <a:pt x="2862982" y="120613"/>
                  <a:pt x="2839420" y="115415"/>
                  <a:pt x="2871788" y="126206"/>
                </a:cubicBezTo>
                <a:cubicBezTo>
                  <a:pt x="2876550" y="127794"/>
                  <a:pt x="2881898" y="128185"/>
                  <a:pt x="2886075" y="130969"/>
                </a:cubicBezTo>
                <a:cubicBezTo>
                  <a:pt x="2888456" y="132556"/>
                  <a:pt x="2890539" y="134726"/>
                  <a:pt x="2893219" y="135731"/>
                </a:cubicBezTo>
                <a:cubicBezTo>
                  <a:pt x="2897009" y="137152"/>
                  <a:pt x="2901199" y="137130"/>
                  <a:pt x="2905125" y="138112"/>
                </a:cubicBezTo>
                <a:cubicBezTo>
                  <a:pt x="2907560" y="138721"/>
                  <a:pt x="2909855" y="139804"/>
                  <a:pt x="2912269" y="140494"/>
                </a:cubicBezTo>
                <a:cubicBezTo>
                  <a:pt x="2915416" y="141393"/>
                  <a:pt x="2918647" y="141976"/>
                  <a:pt x="2921794" y="142875"/>
                </a:cubicBezTo>
                <a:cubicBezTo>
                  <a:pt x="2924208" y="143565"/>
                  <a:pt x="2926524" y="144566"/>
                  <a:pt x="2928938" y="145256"/>
                </a:cubicBezTo>
                <a:cubicBezTo>
                  <a:pt x="2932085" y="146155"/>
                  <a:pt x="2935316" y="146738"/>
                  <a:pt x="2938463" y="147637"/>
                </a:cubicBezTo>
                <a:cubicBezTo>
                  <a:pt x="2940876" y="148327"/>
                  <a:pt x="2943193" y="149329"/>
                  <a:pt x="2945606" y="150019"/>
                </a:cubicBezTo>
                <a:cubicBezTo>
                  <a:pt x="2948753" y="150918"/>
                  <a:pt x="2951996" y="151460"/>
                  <a:pt x="2955131" y="152400"/>
                </a:cubicBezTo>
                <a:cubicBezTo>
                  <a:pt x="2959940" y="153842"/>
                  <a:pt x="2964656" y="155574"/>
                  <a:pt x="2969419" y="157162"/>
                </a:cubicBezTo>
                <a:cubicBezTo>
                  <a:pt x="2971800" y="157956"/>
                  <a:pt x="2974128" y="158935"/>
                  <a:pt x="2976563" y="159544"/>
                </a:cubicBezTo>
                <a:lnTo>
                  <a:pt x="2995613" y="164306"/>
                </a:lnTo>
                <a:cubicBezTo>
                  <a:pt x="2997994" y="165894"/>
                  <a:pt x="3000057" y="168117"/>
                  <a:pt x="3002756" y="169069"/>
                </a:cubicBezTo>
                <a:cubicBezTo>
                  <a:pt x="3031158" y="179094"/>
                  <a:pt x="3031241" y="176527"/>
                  <a:pt x="3055144" y="183356"/>
                </a:cubicBezTo>
                <a:cubicBezTo>
                  <a:pt x="3059971" y="184735"/>
                  <a:pt x="3064669" y="186532"/>
                  <a:pt x="3069431" y="188119"/>
                </a:cubicBezTo>
                <a:cubicBezTo>
                  <a:pt x="3074194" y="189707"/>
                  <a:pt x="3079229" y="190636"/>
                  <a:pt x="3083719" y="192881"/>
                </a:cubicBezTo>
                <a:cubicBezTo>
                  <a:pt x="3086894" y="194469"/>
                  <a:pt x="3089948" y="196326"/>
                  <a:pt x="3093244" y="197644"/>
                </a:cubicBezTo>
                <a:cubicBezTo>
                  <a:pt x="3097905" y="199508"/>
                  <a:pt x="3103041" y="200161"/>
                  <a:pt x="3107531" y="202406"/>
                </a:cubicBezTo>
                <a:cubicBezTo>
                  <a:pt x="3110706" y="203994"/>
                  <a:pt x="3113732" y="205923"/>
                  <a:pt x="3117056" y="207169"/>
                </a:cubicBezTo>
                <a:cubicBezTo>
                  <a:pt x="3120120" y="208318"/>
                  <a:pt x="3123517" y="208401"/>
                  <a:pt x="3126581" y="209550"/>
                </a:cubicBezTo>
                <a:cubicBezTo>
                  <a:pt x="3129905" y="210796"/>
                  <a:pt x="3132810" y="212994"/>
                  <a:pt x="3136106" y="214312"/>
                </a:cubicBezTo>
                <a:cubicBezTo>
                  <a:pt x="3140767" y="216176"/>
                  <a:pt x="3145631" y="217487"/>
                  <a:pt x="3150394" y="219075"/>
                </a:cubicBezTo>
                <a:lnTo>
                  <a:pt x="3164681" y="223837"/>
                </a:lnTo>
                <a:cubicBezTo>
                  <a:pt x="3167062" y="224631"/>
                  <a:pt x="3169390" y="225610"/>
                  <a:pt x="3171825" y="226219"/>
                </a:cubicBezTo>
                <a:lnTo>
                  <a:pt x="3181350" y="228600"/>
                </a:lnTo>
                <a:cubicBezTo>
                  <a:pt x="3187269" y="232546"/>
                  <a:pt x="3191117" y="235537"/>
                  <a:pt x="3198019" y="238125"/>
                </a:cubicBezTo>
                <a:cubicBezTo>
                  <a:pt x="3214126" y="244165"/>
                  <a:pt x="3201258" y="237131"/>
                  <a:pt x="3214688" y="242887"/>
                </a:cubicBezTo>
                <a:cubicBezTo>
                  <a:pt x="3217951" y="244285"/>
                  <a:pt x="3220969" y="246208"/>
                  <a:pt x="3224213" y="247650"/>
                </a:cubicBezTo>
                <a:cubicBezTo>
                  <a:pt x="3228119" y="249386"/>
                  <a:pt x="3232150" y="250825"/>
                  <a:pt x="3236119" y="252412"/>
                </a:cubicBezTo>
                <a:cubicBezTo>
                  <a:pt x="3239294" y="257175"/>
                  <a:pt x="3240881" y="263525"/>
                  <a:pt x="3245644" y="266700"/>
                </a:cubicBezTo>
                <a:lnTo>
                  <a:pt x="3252788" y="271462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85794"/>
            <a:ext cx="72152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Ломаная линия</a:t>
            </a:r>
          </a:p>
          <a:p>
            <a:pPr algn="ctr"/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  количество   звеньев .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  количество   точек.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Карандашом поставить точки, не лежащие на одной   прямой.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линейке соединить все точки по порядку.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8754747" cy="297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141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к уроку математики  1 класс « Ломаная линия»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Танюха</dc:creator>
  <cp:lastModifiedBy>Valued Packard Bell Customer</cp:lastModifiedBy>
  <cp:revision>15</cp:revision>
  <dcterms:created xsi:type="dcterms:W3CDTF">2012-04-09T13:51:52Z</dcterms:created>
  <dcterms:modified xsi:type="dcterms:W3CDTF">2014-02-11T08:12:19Z</dcterms:modified>
</cp:coreProperties>
</file>