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D1C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0" autoAdjust="0"/>
    <p:restoredTop sz="94660"/>
  </p:normalViewPr>
  <p:slideViewPr>
    <p:cSldViewPr snapToGrid="0">
      <p:cViewPr>
        <p:scale>
          <a:sx n="81" d="100"/>
          <a:sy n="81" d="100"/>
        </p:scale>
        <p:origin x="-32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1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1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6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4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3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7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9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1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0C55-6AA8-4711-8A13-8890A10FCF7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6B54-C458-41F2-9F2A-6F3E7F55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8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86000"/>
                <a:lumOff val="14000"/>
                <a:alpha val="98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Алгоритм сложения трёхзначных чисел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3544" y="4677803"/>
            <a:ext cx="9144000" cy="1655762"/>
          </a:xfrm>
        </p:spPr>
        <p:txBody>
          <a:bodyPr/>
          <a:lstStyle/>
          <a:p>
            <a:r>
              <a:rPr lang="ru-RU" dirty="0" smtClean="0"/>
              <a:t>К УМК «Школа России»          3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8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5488" y="129092"/>
            <a:ext cx="716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Учебник стр.71 №2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9096" y="1729861"/>
            <a:ext cx="140602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Реши с объяснением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endParaRPr lang="ru-RU" dirty="0" smtClean="0"/>
          </a:p>
          <a:p>
            <a:pPr algn="ctr"/>
            <a:r>
              <a:rPr lang="ru-RU" sz="4000" dirty="0" smtClean="0"/>
              <a:t>456+252 =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 smtClean="0"/>
              <a:t>690+188=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 smtClean="0"/>
              <a:t>23+338=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84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900igr.net/datas/russkij-jazyk/Urok-Odnosostavnye-predlozhenija/0006-006-Fizkultminu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86" y="92477"/>
            <a:ext cx="8897396" cy="66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220" y="946673"/>
            <a:ext cx="104086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Работа по учебнику     №4 стр.71</a:t>
            </a:r>
          </a:p>
          <a:p>
            <a:endParaRPr lang="ru-RU" sz="3200" dirty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Прочитайте условие задачи.</a:t>
            </a:r>
          </a:p>
          <a:p>
            <a:pPr marL="285750" indent="-285750">
              <a:buFontTx/>
              <a:buChar char="-"/>
            </a:pPr>
            <a:endParaRPr lang="ru-RU" sz="3200" dirty="0"/>
          </a:p>
          <a:p>
            <a:pPr marL="285750" indent="-285750">
              <a:buFontTx/>
              <a:buChar char="-"/>
            </a:pPr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Составим краткую запись. Выделите главные </a:t>
            </a:r>
          </a:p>
          <a:p>
            <a:r>
              <a:rPr lang="ru-RU" sz="3200" dirty="0" smtClean="0"/>
              <a:t> слова. </a:t>
            </a: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(Было, продал, осталось)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17319" y="921572"/>
            <a:ext cx="7290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Сколько было билетов?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/>
              <a:t>480</a:t>
            </a:r>
            <a:endParaRPr lang="ru-RU" sz="4000" dirty="0"/>
          </a:p>
        </p:txBody>
      </p:sp>
      <p:pic>
        <p:nvPicPr>
          <p:cNvPr id="6" name="Picture 2" descr="http://bagiron.narod.ru/bil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33" y="2173046"/>
            <a:ext cx="6342045" cy="32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675" y="1516828"/>
            <a:ext cx="1010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Сколько билетов продал кассир?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0221" y="3937298"/>
            <a:ext cx="118817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По </a:t>
            </a:r>
            <a:r>
              <a:rPr lang="ru-RU" sz="6600" b="1" dirty="0" smtClean="0">
                <a:solidFill>
                  <a:srgbClr val="7030A0"/>
                </a:solidFill>
              </a:rPr>
              <a:t>16</a:t>
            </a:r>
            <a:r>
              <a:rPr lang="ru-RU" sz="4800" b="1" dirty="0" smtClean="0"/>
              <a:t> билетов на </a:t>
            </a:r>
            <a:r>
              <a:rPr lang="ru-RU" sz="6600" b="1" dirty="0" smtClean="0">
                <a:solidFill>
                  <a:srgbClr val="7030A0"/>
                </a:solidFill>
              </a:rPr>
              <a:t>5</a:t>
            </a:r>
            <a:r>
              <a:rPr lang="ru-RU" sz="4800" b="1" dirty="0" smtClean="0"/>
              <a:t> спектаклей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11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8494" y="451821"/>
            <a:ext cx="905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нужно узнать?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92885" y="3915784"/>
            <a:ext cx="10070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Сколько билетов осталось?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225" y="591670"/>
            <a:ext cx="11772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Можем ли мы сразу ответить на вопрос задачи?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3186" y="2248348"/>
            <a:ext cx="8980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Нет, так как мы не знаем , 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сколько билетов продано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254" y="946673"/>
            <a:ext cx="4815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Как это узнать?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79407" y="3743661"/>
            <a:ext cx="3833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16  *  5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39558" y="2538805"/>
            <a:ext cx="7035501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689873" y="2441986"/>
            <a:ext cx="10758" cy="19363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765" y="1812082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16 б. на 5 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55249" y="1719749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4961966" y="-491270"/>
            <a:ext cx="704624" cy="6949440"/>
          </a:xfrm>
          <a:prstGeom prst="leftBrace">
            <a:avLst>
              <a:gd name="adj1" fmla="val 8333"/>
              <a:gd name="adj2" fmla="val 50459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flipH="1">
            <a:off x="5003650" y="3615462"/>
            <a:ext cx="25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480 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5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792" y="634702"/>
            <a:ext cx="5927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Цель</a:t>
            </a:r>
            <a:r>
              <a:rPr lang="ru-RU" sz="4000" dirty="0" smtClean="0"/>
              <a:t>: </a:t>
            </a:r>
          </a:p>
          <a:p>
            <a:r>
              <a:rPr lang="ru-RU" sz="4000" dirty="0" smtClean="0"/>
              <a:t>познакомить с алгоритмом сложения трёхзначных чисел, закреплять вычислительные навыки.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84413" y="2380895"/>
            <a:ext cx="6070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784769" y="8576711"/>
            <a:ext cx="4479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pic>
        <p:nvPicPr>
          <p:cNvPr id="8" name="Picture 4" descr="http://rabota5.ru/photo/zarabotat-na-obmene-realno-3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13" y="1101580"/>
            <a:ext cx="5046516" cy="45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860" y="1065007"/>
            <a:ext cx="94724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Запишите ответ и решение задачи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самостоятельно.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226" y="548640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Рефлексия.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70155" y="1968649"/>
            <a:ext cx="9959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Проверь себя. Самостоятельное выполнение.</a:t>
            </a:r>
          </a:p>
          <a:p>
            <a:pPr algn="ctr"/>
            <a:r>
              <a:rPr lang="ru-RU" sz="3200" dirty="0" smtClean="0"/>
              <a:t> Взаимопроверка.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58647" y="4260609"/>
            <a:ext cx="1160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528+190 ;     246+85 ;        84+276   ;     380+23 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483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291" y="344245"/>
            <a:ext cx="5766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Подведение итогов урока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6366" y="1376980"/>
            <a:ext cx="11373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Расскажите алгоритм сложения трёхзначных чисел.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6366" y="2603351"/>
            <a:ext cx="10669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Отличается ли этот алгоритм от алгоритма </a:t>
            </a:r>
          </a:p>
          <a:p>
            <a:r>
              <a:rPr lang="ru-RU" sz="3600" dirty="0" smtClean="0"/>
              <a:t>сложения </a:t>
            </a:r>
            <a:r>
              <a:rPr lang="ru-RU" sz="3600" dirty="0"/>
              <a:t> </a:t>
            </a:r>
            <a:r>
              <a:rPr lang="ru-RU" sz="3600" dirty="0" smtClean="0"/>
              <a:t>двузначных чисел?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6366" y="4765639"/>
            <a:ext cx="942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Какое задание сегодня на уроке было</a:t>
            </a:r>
          </a:p>
          <a:p>
            <a:r>
              <a:rPr lang="ru-RU" sz="3600" dirty="0" smtClean="0"/>
              <a:t> самым интересным?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46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628" y="2528047"/>
            <a:ext cx="7306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Домашнее задание.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852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785769" y="2033196"/>
            <a:ext cx="8778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Всем спасибо за работу на уроке.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676401" y="4276165"/>
            <a:ext cx="2294965" cy="1631576"/>
          </a:xfrm>
          <a:prstGeom prst="smileyFace">
            <a:avLst/>
          </a:prstGeom>
          <a:solidFill>
            <a:srgbClr val="E43D1C"/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014" y="1807285"/>
            <a:ext cx="76917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Презентацию подготовила учитель </a:t>
            </a:r>
          </a:p>
          <a:p>
            <a:endParaRPr lang="ru-RU" sz="3200" dirty="0"/>
          </a:p>
          <a:p>
            <a:r>
              <a:rPr lang="ru-RU" sz="3200" dirty="0" smtClean="0"/>
              <a:t>начальных классов   </a:t>
            </a:r>
            <a:r>
              <a:rPr lang="ru-RU" sz="3200" dirty="0" err="1" smtClean="0"/>
              <a:t>Ихарова</a:t>
            </a:r>
            <a:r>
              <a:rPr lang="ru-RU" sz="3200" dirty="0" smtClean="0"/>
              <a:t> И.В.</a:t>
            </a:r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ГБОУ Лицей 1571</a:t>
            </a:r>
          </a:p>
          <a:p>
            <a:endParaRPr lang="ru-RU" sz="3200" dirty="0"/>
          </a:p>
          <a:p>
            <a:r>
              <a:rPr lang="ru-RU" sz="3200" dirty="0" err="1" smtClean="0"/>
              <a:t>Г.Москва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669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798755" y="973154"/>
            <a:ext cx="5117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Ход урока</a:t>
            </a:r>
            <a:r>
              <a:rPr lang="ru-RU" sz="3600" dirty="0" smtClean="0"/>
              <a:t>:</a:t>
            </a:r>
          </a:p>
          <a:p>
            <a:endParaRPr lang="ru-RU" sz="3600" dirty="0"/>
          </a:p>
          <a:p>
            <a:r>
              <a:rPr lang="ru-RU" sz="3600" dirty="0" smtClean="0"/>
              <a:t>1. Организационный момент</a:t>
            </a:r>
            <a:endParaRPr lang="ru-RU" sz="3600" dirty="0"/>
          </a:p>
        </p:txBody>
      </p:sp>
      <p:pic>
        <p:nvPicPr>
          <p:cNvPr id="2050" name="Picture 2" descr="смешные картинки про ег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49" y="270689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81835" y="516367"/>
            <a:ext cx="673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Устный счет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667435" y="2689412"/>
            <a:ext cx="102735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Найдите значение выражений. Расставьте слова в порядке возрастания соответствующих ответов, прочитайте загадку и разгадайте её.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770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427" y="1000461"/>
            <a:ext cx="112955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(470+60)- 150                   (расставляет)</a:t>
            </a:r>
          </a:p>
          <a:p>
            <a:endParaRPr lang="ru-RU" sz="3600" dirty="0"/>
          </a:p>
          <a:p>
            <a:r>
              <a:rPr lang="ru-RU" sz="3600" dirty="0" smtClean="0"/>
              <a:t>(210-30)-(240-180)            (не)</a:t>
            </a:r>
          </a:p>
          <a:p>
            <a:endParaRPr lang="ru-RU" sz="3600" dirty="0"/>
          </a:p>
          <a:p>
            <a:r>
              <a:rPr lang="ru-RU" sz="3600" dirty="0" smtClean="0"/>
              <a:t>900-(270+260)                   (сети)</a:t>
            </a:r>
          </a:p>
          <a:p>
            <a:endParaRPr lang="ru-RU" sz="3600" dirty="0"/>
          </a:p>
          <a:p>
            <a:r>
              <a:rPr lang="ru-RU" sz="3600" dirty="0" smtClean="0"/>
              <a:t>230-(520-450)+90               (рыбак)</a:t>
            </a:r>
          </a:p>
          <a:p>
            <a:endParaRPr lang="ru-RU" sz="3600" dirty="0"/>
          </a:p>
          <a:p>
            <a:r>
              <a:rPr lang="ru-RU" sz="3600" dirty="0" smtClean="0"/>
              <a:t>(250-80)+(400-210)             (а)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87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854" y="570155"/>
            <a:ext cx="9595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Ответ</a:t>
            </a:r>
            <a:r>
              <a:rPr lang="ru-RU" sz="5400" dirty="0" smtClean="0"/>
              <a:t>: не рыбак, а сети расставляет.</a:t>
            </a:r>
            <a:endParaRPr lang="ru-RU" sz="5400" dirty="0"/>
          </a:p>
        </p:txBody>
      </p:sp>
      <p:pic>
        <p:nvPicPr>
          <p:cNvPr id="3074" name="Picture 2" descr="http://www.drulber.ru/sites/default/files/risunok-pauka-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07" y="2401962"/>
            <a:ext cx="3333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753034" y="763884"/>
            <a:ext cx="107146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по теме урока.</a:t>
            </a:r>
          </a:p>
          <a:p>
            <a:pPr algn="ctr"/>
            <a:endParaRPr lang="ru-RU" sz="2400" dirty="0"/>
          </a:p>
          <a:p>
            <a:endParaRPr lang="ru-RU" sz="2800" dirty="0" smtClean="0"/>
          </a:p>
          <a:p>
            <a:r>
              <a:rPr lang="ru-RU" sz="2800" b="1" dirty="0" smtClean="0"/>
              <a:t>Надо вычислить сумму               </a:t>
            </a:r>
            <a:r>
              <a:rPr lang="ru-RU" sz="2800" dirty="0" smtClean="0"/>
              <a:t>356+272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/>
              <a:t>Объясняй так:</a:t>
            </a:r>
          </a:p>
          <a:p>
            <a:r>
              <a:rPr lang="ru-RU" sz="2800" b="1" dirty="0" smtClean="0"/>
              <a:t>Пишу:                             </a:t>
            </a:r>
            <a:r>
              <a:rPr lang="ru-RU" sz="2800" dirty="0" smtClean="0"/>
              <a:t>356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+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272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-------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628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1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610" y="716147"/>
            <a:ext cx="104349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Складываю единицы    </a:t>
            </a:r>
            <a:r>
              <a:rPr lang="ru-RU" sz="4400" dirty="0" smtClean="0">
                <a:solidFill>
                  <a:srgbClr val="0070C0"/>
                </a:solidFill>
              </a:rPr>
              <a:t>6</a:t>
            </a:r>
            <a:r>
              <a:rPr lang="ru-RU" sz="4400" dirty="0" smtClean="0"/>
              <a:t> и </a:t>
            </a:r>
            <a:r>
              <a:rPr lang="ru-RU" sz="4400" dirty="0" smtClean="0">
                <a:solidFill>
                  <a:srgbClr val="0070C0"/>
                </a:solidFill>
              </a:rPr>
              <a:t>2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/>
              <a:t>Складываю десятки     </a:t>
            </a:r>
            <a:r>
              <a:rPr lang="ru-RU" sz="4000" dirty="0" smtClean="0">
                <a:solidFill>
                  <a:srgbClr val="0070C0"/>
                </a:solidFill>
              </a:rPr>
              <a:t>5</a:t>
            </a:r>
            <a:r>
              <a:rPr lang="ru-RU" sz="4000" dirty="0" smtClean="0"/>
              <a:t> и </a:t>
            </a:r>
            <a:r>
              <a:rPr lang="ru-RU" sz="4000" dirty="0" smtClean="0">
                <a:solidFill>
                  <a:srgbClr val="0070C0"/>
                </a:solidFill>
              </a:rPr>
              <a:t>7=12</a:t>
            </a:r>
          </a:p>
          <a:p>
            <a:endParaRPr lang="ru-RU" dirty="0"/>
          </a:p>
          <a:p>
            <a:r>
              <a:rPr lang="ru-RU" sz="4000" dirty="0" smtClean="0">
                <a:solidFill>
                  <a:srgbClr val="0070C0"/>
                </a:solidFill>
              </a:rPr>
              <a:t>12</a:t>
            </a:r>
            <a:r>
              <a:rPr lang="ru-RU" dirty="0" smtClean="0"/>
              <a:t> десятков – это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1</a:t>
            </a:r>
            <a:r>
              <a:rPr lang="ru-RU" dirty="0" smtClean="0"/>
              <a:t> сотня и </a:t>
            </a:r>
            <a:r>
              <a:rPr lang="ru-RU" sz="4000" dirty="0" smtClean="0">
                <a:solidFill>
                  <a:srgbClr val="0070C0"/>
                </a:solidFill>
              </a:rPr>
              <a:t>2</a:t>
            </a:r>
            <a:r>
              <a:rPr lang="ru-RU" dirty="0" smtClean="0"/>
              <a:t> десятка</a:t>
            </a:r>
            <a:r>
              <a:rPr lang="ru-RU" dirty="0" smtClean="0">
                <a:solidFill>
                  <a:srgbClr val="0070C0"/>
                </a:solidFill>
              </a:rPr>
              <a:t>;        </a:t>
            </a:r>
            <a:r>
              <a:rPr lang="ru-RU" sz="4000" dirty="0" smtClean="0">
                <a:solidFill>
                  <a:srgbClr val="0070C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десятка пишу под десятками,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а </a:t>
            </a:r>
            <a:r>
              <a:rPr lang="ru-RU" sz="4000" dirty="0" smtClean="0">
                <a:solidFill>
                  <a:srgbClr val="0070C0"/>
                </a:solidFill>
              </a:rPr>
              <a:t>1</a:t>
            </a:r>
            <a:r>
              <a:rPr lang="ru-RU" dirty="0" smtClean="0"/>
              <a:t> сотню  прибавлю к сотням.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/>
              <a:t>Складываю сотни:……</a:t>
            </a:r>
          </a:p>
          <a:p>
            <a:endParaRPr lang="ru-RU" sz="2400" b="1" dirty="0"/>
          </a:p>
          <a:p>
            <a:r>
              <a:rPr lang="ru-RU" sz="2400" b="1" dirty="0" smtClean="0"/>
              <a:t>Читаю ответ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7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824" y="602428"/>
            <a:ext cx="1058552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Объясни как выполнено сложение.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4400" b="1" dirty="0" smtClean="0"/>
              <a:t>     437</a:t>
            </a:r>
          </a:p>
          <a:p>
            <a:pPr algn="ctr"/>
            <a:r>
              <a:rPr lang="ru-RU" sz="4400" b="1" dirty="0" smtClean="0"/>
              <a:t>+</a:t>
            </a:r>
          </a:p>
          <a:p>
            <a:pPr algn="ctr"/>
            <a:r>
              <a:rPr lang="ru-RU" sz="4400" b="1" dirty="0"/>
              <a:t> </a:t>
            </a:r>
            <a:r>
              <a:rPr lang="ru-RU" sz="4400" b="1" dirty="0" smtClean="0"/>
              <a:t>      95</a:t>
            </a:r>
          </a:p>
          <a:p>
            <a:pPr algn="ctr"/>
            <a:r>
              <a:rPr lang="ru-RU" sz="4400" b="1" dirty="0" smtClean="0"/>
              <a:t>_______</a:t>
            </a:r>
          </a:p>
          <a:p>
            <a:pPr algn="ctr"/>
            <a:r>
              <a:rPr lang="ru-RU" sz="4400" b="1" dirty="0"/>
              <a:t> </a:t>
            </a:r>
            <a:r>
              <a:rPr lang="ru-RU" sz="4400" b="1" dirty="0" smtClean="0"/>
              <a:t>    532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358</Words>
  <Application>Microsoft Office PowerPoint</Application>
  <PresentationFormat>Произвольный</PresentationFormat>
  <Paragraphs>114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Алгоритм сложения трёхзначных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сложения трёхзначных чисел</dc:title>
  <dc:creator>User</dc:creator>
  <cp:lastModifiedBy>user</cp:lastModifiedBy>
  <cp:revision>13</cp:revision>
  <dcterms:created xsi:type="dcterms:W3CDTF">2015-01-08T11:29:36Z</dcterms:created>
  <dcterms:modified xsi:type="dcterms:W3CDTF">2015-02-11T04:54:50Z</dcterms:modified>
</cp:coreProperties>
</file>