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CC33"/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36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2E43-1319-4230-A479-9C2719E449CE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C79D-B939-4BBB-BE54-DB46D2B0A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2E43-1319-4230-A479-9C2719E449CE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C79D-B939-4BBB-BE54-DB46D2B0A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2E43-1319-4230-A479-9C2719E449CE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C79D-B939-4BBB-BE54-DB46D2B0A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2E43-1319-4230-A479-9C2719E449CE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C79D-B939-4BBB-BE54-DB46D2B0A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2E43-1319-4230-A479-9C2719E449CE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C79D-B939-4BBB-BE54-DB46D2B0A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2E43-1319-4230-A479-9C2719E449CE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C79D-B939-4BBB-BE54-DB46D2B0A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2E43-1319-4230-A479-9C2719E449CE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C79D-B939-4BBB-BE54-DB46D2B0A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2E43-1319-4230-A479-9C2719E449CE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C79D-B939-4BBB-BE54-DB46D2B0A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2E43-1319-4230-A479-9C2719E449CE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C79D-B939-4BBB-BE54-DB46D2B0A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2E43-1319-4230-A479-9C2719E449CE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C79D-B939-4BBB-BE54-DB46D2B0A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2E43-1319-4230-A479-9C2719E449CE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C79D-B939-4BBB-BE54-DB46D2B0A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22E43-1319-4230-A479-9C2719E449CE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2C79D-B939-4BBB-BE54-DB46D2B0AE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Новогодние обои и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1259632" y="1484784"/>
            <a:ext cx="78843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/>
                <a:solidFill>
                  <a:srgbClr val="009900"/>
                </a:solidFill>
                <a:effectLst/>
                <a:latin typeface="Times New Roman" pitchFamily="18" charset="0"/>
                <a:cs typeface="Times New Roman" pitchFamily="18" charset="0"/>
              </a:rPr>
              <a:t>В поисках</a:t>
            </a:r>
          </a:p>
          <a:p>
            <a:pPr algn="ctr"/>
            <a:r>
              <a:rPr lang="ru-RU" sz="6000" b="1" cap="none" spc="0" dirty="0" smtClean="0">
                <a:ln/>
                <a:solidFill>
                  <a:srgbClr val="0099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6000" b="1" dirty="0" smtClean="0">
                <a:ln/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сокровищ</a:t>
            </a:r>
            <a:endParaRPr lang="ru-RU" sz="6000" b="1" cap="none" spc="0" dirty="0">
              <a:ln/>
              <a:solidFill>
                <a:srgbClr val="0099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43200" y="3645024"/>
            <a:ext cx="7200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Таблица умножения</a:t>
            </a:r>
            <a:endParaRPr lang="ru-RU" sz="28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Новогодние обои и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18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3 × 6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8184" y="443711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6003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12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4×3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8024" y="4437112"/>
            <a:ext cx="1368152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21</a:t>
            </a:r>
            <a:endParaRPr lang="ru-RU" sz="4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3×7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9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3×3 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09726" y="44621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24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1987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3×8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19872" y="443711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dirty="0"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27</a:t>
            </a:r>
            <a:endParaRPr lang="ru-RU" sz="3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9×3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15</a:t>
            </a:r>
            <a:endParaRPr lang="ru-RU" sz="4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3×5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6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3×2 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pic>
        <p:nvPicPr>
          <p:cNvPr id="6147" name="Picture 3" descr="C:\Users\Ольга\Downloads\0_76d2c_de4b02e8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068960"/>
            <a:ext cx="1387872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Новогодние обои и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14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2 </a:t>
            </a: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× </a:t>
            </a: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7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6003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8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4×2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8024" y="4437112"/>
            <a:ext cx="1368152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18</a:t>
            </a:r>
            <a:endParaRPr lang="ru-RU" sz="4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2×9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12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2×6 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09726" y="44621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16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1987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2×8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19872" y="443711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dirty="0"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6</a:t>
            </a:r>
            <a:endParaRPr lang="ru-RU" sz="3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2×3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10</a:t>
            </a:r>
            <a:endParaRPr lang="ru-RU" sz="4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2×5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60032" y="1556792"/>
            <a:ext cx="1285200" cy="129614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4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2×2 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pic>
        <p:nvPicPr>
          <p:cNvPr id="6147" name="Picture 3" descr="C:\Users\Ольга\Downloads\0_76d2c_de4b02e8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068960"/>
            <a:ext cx="1387872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Новогодние обои и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12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3 × </a:t>
            </a: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4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6003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32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4×8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8024" y="4437112"/>
            <a:ext cx="1368152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20</a:t>
            </a:r>
            <a:endParaRPr lang="ru-RU" sz="4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5×4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24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4×6 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09726" y="44621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8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1987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2×4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19872" y="443711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dirty="0"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28</a:t>
            </a:r>
            <a:endParaRPr lang="ru-RU" sz="3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4×7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36</a:t>
            </a:r>
            <a:endParaRPr lang="ru-RU" sz="4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4×9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16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4×4 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pic>
        <p:nvPicPr>
          <p:cNvPr id="6147" name="Picture 3" descr="C:\Users\Ольга\Downloads\0_76d2c_de4b02e8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068960"/>
            <a:ext cx="1387872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Новогодние обои и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35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5 </a:t>
            </a: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× </a:t>
            </a: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7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6003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40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5×8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8024" y="4437112"/>
            <a:ext cx="1368152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30</a:t>
            </a:r>
            <a:endParaRPr lang="ru-RU" sz="4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5×6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45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5×9 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09726" y="44621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15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1987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3×5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19872" y="443711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dirty="0"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25</a:t>
            </a:r>
            <a:endParaRPr lang="ru-RU" sz="3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5×5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10</a:t>
            </a:r>
            <a:endParaRPr lang="ru-RU" sz="4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2×5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20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4×5 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419872" y="1556792"/>
            <a:ext cx="1285200" cy="12241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pic>
        <p:nvPicPr>
          <p:cNvPr id="6147" name="Picture 3" descr="C:\Users\Ольга\Downloads\0_76d2c_de4b02e8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068960"/>
            <a:ext cx="1387872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Новогодние обои и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36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6 </a:t>
            </a: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× </a:t>
            </a: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6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8184" y="443711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6003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12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6×2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8024" y="4437112"/>
            <a:ext cx="1368152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30</a:t>
            </a:r>
            <a:endParaRPr lang="ru-RU" sz="4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5×6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48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6×8 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09726" y="44621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24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1987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6×4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19872" y="443711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dirty="0"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42</a:t>
            </a:r>
            <a:endParaRPr lang="ru-RU" sz="3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6×7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54</a:t>
            </a:r>
            <a:endParaRPr lang="ru-RU" sz="4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6×9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18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6×3 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419872" y="1628800"/>
            <a:ext cx="1285200" cy="12241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pic>
        <p:nvPicPr>
          <p:cNvPr id="6147" name="Picture 3" descr="C:\Users\Ольга\Downloads\0_76d2c_de4b02e8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068960"/>
            <a:ext cx="1387872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Новогодние обои и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42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6 </a:t>
            </a: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× </a:t>
            </a: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7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6003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63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7×9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8024" y="4437112"/>
            <a:ext cx="1368152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56</a:t>
            </a:r>
            <a:endParaRPr lang="ru-RU" sz="4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7×8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28184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35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5×7 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09726" y="44621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28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1987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7×4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19872" y="443711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dirty="0"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14</a:t>
            </a:r>
            <a:endParaRPr lang="ru-RU" sz="3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2×7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49</a:t>
            </a:r>
            <a:endParaRPr lang="ru-RU" sz="4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7×7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21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7×3 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419872" y="1628800"/>
            <a:ext cx="1285200" cy="12241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pic>
        <p:nvPicPr>
          <p:cNvPr id="6147" name="Picture 3" descr="C:\Users\Ольга\Downloads\0_76d2c_de4b02e8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068960"/>
            <a:ext cx="1387872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Новогодние обои и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64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8 </a:t>
            </a: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× </a:t>
            </a: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8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6003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24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8×3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8024" y="4437112"/>
            <a:ext cx="1368152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16</a:t>
            </a:r>
            <a:endParaRPr lang="ru-RU" sz="4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2×8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32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8×4 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09726" y="44621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48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1987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6×8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347864" y="443711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dirty="0"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40</a:t>
            </a:r>
            <a:endParaRPr lang="ru-RU" sz="3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8×5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72</a:t>
            </a:r>
            <a:endParaRPr lang="ru-RU" sz="4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8×9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56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7×8 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419872" y="1556792"/>
            <a:ext cx="1285200" cy="12241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pic>
        <p:nvPicPr>
          <p:cNvPr id="6147" name="Picture 3" descr="C:\Users\Ольга\Downloads\0_76d2c_de4b02e8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068960"/>
            <a:ext cx="1387872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Новогодние обои и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45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9 </a:t>
            </a: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× </a:t>
            </a: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5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0192" y="443711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6003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18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9×2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8024" y="4437112"/>
            <a:ext cx="1368152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27</a:t>
            </a:r>
            <a:endParaRPr lang="ru-RU" sz="4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9×3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0019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36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9×4 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09726" y="44621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54</a:t>
            </a:r>
            <a:endParaRPr lang="ru-RU" sz="4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19872" y="443711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6×9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19872" y="299695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19872" y="443711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dirty="0"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63</a:t>
            </a:r>
            <a:endParaRPr lang="ru-RU" sz="3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7×9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192" y="299695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72</a:t>
            </a:r>
            <a:endParaRPr lang="ru-RU" sz="4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8×9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60032" y="155679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Bookman Old Style" pitchFamily="18" charset="0"/>
              </a:rPr>
              <a:t>56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419872" y="1556792"/>
            <a:ext cx="1285200" cy="128588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Bookman Old Style" pitchFamily="18" charset="0"/>
              </a:rPr>
              <a:t>7×8 </a:t>
            </a:r>
            <a:endParaRPr lang="ru-RU" sz="3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419872" y="1556792"/>
            <a:ext cx="1285200" cy="12241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pic>
        <p:nvPicPr>
          <p:cNvPr id="6147" name="Picture 3" descr="C:\Users\Ольга\Downloads\0_76d2c_de4b02e8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068960"/>
            <a:ext cx="1387872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150</Words>
  <Application>Microsoft Office PowerPoint</Application>
  <PresentationFormat>Экран (4:3)</PresentationFormat>
  <Paragraphs>131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10</cp:revision>
  <dcterms:created xsi:type="dcterms:W3CDTF">2015-02-09T12:31:23Z</dcterms:created>
  <dcterms:modified xsi:type="dcterms:W3CDTF">2015-02-09T14:01:55Z</dcterms:modified>
</cp:coreProperties>
</file>