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70" r:id="rId14"/>
    <p:sldId id="266" r:id="rId15"/>
    <p:sldId id="271" r:id="rId16"/>
    <p:sldId id="26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98B5BF-DADE-4F56-9DD5-C8C909578B0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4CB795-BC34-4EC8-81D3-F60914A769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zoom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92869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математики в 4 классе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500306"/>
            <a:ext cx="6400800" cy="400052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Составление  </a:t>
            </a:r>
            <a:r>
              <a:rPr lang="ru-RU" sz="3200" dirty="0"/>
              <a:t>уравнений </a:t>
            </a:r>
            <a:endParaRPr lang="ru-RU" sz="3200" dirty="0" smtClean="0"/>
          </a:p>
          <a:p>
            <a:r>
              <a:rPr lang="ru-RU" sz="3200" dirty="0" smtClean="0"/>
              <a:t>по </a:t>
            </a:r>
            <a:r>
              <a:rPr lang="ru-RU" sz="3200" dirty="0"/>
              <a:t>данному </a:t>
            </a:r>
            <a:r>
              <a:rPr lang="ru-RU" sz="3200" dirty="0" smtClean="0"/>
              <a:t>  условию</a:t>
            </a:r>
            <a:r>
              <a:rPr lang="ru-RU" sz="3200" dirty="0"/>
              <a:t>, </a:t>
            </a:r>
            <a:r>
              <a:rPr lang="ru-RU" sz="3200" dirty="0" smtClean="0"/>
              <a:t> по схеме</a:t>
            </a:r>
          </a:p>
          <a:p>
            <a:endParaRPr lang="ru-RU" sz="3600" dirty="0" smtClean="0"/>
          </a:p>
          <a:p>
            <a:pPr algn="ctr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Учитель начальных классов МОУ СОШ № 2</a:t>
            </a:r>
          </a:p>
          <a:p>
            <a:pPr algn="ctr"/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п. Чернышевск   Ягодко Л.И.</a:t>
            </a:r>
          </a:p>
          <a:p>
            <a:pPr algn="l"/>
            <a:endParaRPr lang="ru-RU" sz="36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№3. Дано предложение: «Число 260 уменьшили на несколько единиц и получили 232». Выбери запись этого предложения уравнением.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260-х=232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Х-260=232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232+х=260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357322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№3. Дано предложение: «Число 260 уменьшили на несколько единиц и получили 232». Выбери запись этого предложения уравнением.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538542"/>
          </a:xfrm>
        </p:spPr>
        <p:txBody>
          <a:bodyPr>
            <a:normAutofit/>
          </a:bodyPr>
          <a:lstStyle/>
          <a:p>
            <a:pPr lvl="0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260-х=232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Х-260=232</a:t>
            </a:r>
          </a:p>
          <a:p>
            <a:pPr lvl="0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232+х=260</a:t>
            </a:r>
          </a:p>
          <a:p>
            <a:pPr>
              <a:buNone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№5. Выбери уравнение, корень которого равен 100.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х:10=1000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200∙х=20∙100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(220+122)+х=442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№5. Выбери уравнение, корень которого равен 100.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х:10=1000</a:t>
            </a:r>
          </a:p>
          <a:p>
            <a:pPr lvl="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200∙х=20∙100</a:t>
            </a:r>
          </a:p>
          <a:p>
            <a:pPr lvl="0">
              <a:buNone/>
            </a:pPr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(220+122)+х=442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№ 9. Выбери уравнение, которое соответствует схеме.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2160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                   540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1)х-540=2160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2)540+х=2160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3)540∙х=2160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9" idx="2"/>
          </p:cNvCxnSpPr>
          <p:nvPr/>
        </p:nvCxnSpPr>
        <p:spPr>
          <a:xfrm>
            <a:off x="785785" y="3214687"/>
            <a:ext cx="407196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Левая круглая скобка 7"/>
          <p:cNvSpPr/>
          <p:nvPr/>
        </p:nvSpPr>
        <p:spPr>
          <a:xfrm rot="16200000">
            <a:off x="1783420" y="2212056"/>
            <a:ext cx="285753" cy="229101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круглая скобка 8"/>
          <p:cNvSpPr/>
          <p:nvPr/>
        </p:nvSpPr>
        <p:spPr>
          <a:xfrm rot="5400000">
            <a:off x="2714610" y="1071547"/>
            <a:ext cx="214315" cy="407196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круглая скобка 10"/>
          <p:cNvSpPr/>
          <p:nvPr/>
        </p:nvSpPr>
        <p:spPr>
          <a:xfrm rot="16200000">
            <a:off x="3857620" y="2500306"/>
            <a:ext cx="285752" cy="17145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№ 9. Выбери уравнение, которое соответствует схеме. 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1100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360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2160</a:t>
            </a:r>
            <a:endParaRPr lang="ru-RU" sz="36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                    540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1)х-540=2160</a:t>
            </a:r>
          </a:p>
          <a:p>
            <a:pPr>
              <a:buNone/>
            </a:pPr>
            <a:r>
              <a:rPr lang="ru-RU" sz="36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2)540+х=2160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3)540∙х=2160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>
            <a:stCxn id="9" idx="2"/>
          </p:cNvCxnSpPr>
          <p:nvPr/>
        </p:nvCxnSpPr>
        <p:spPr>
          <a:xfrm>
            <a:off x="785785" y="3214687"/>
            <a:ext cx="4071967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Левая круглая скобка 7"/>
          <p:cNvSpPr/>
          <p:nvPr/>
        </p:nvSpPr>
        <p:spPr>
          <a:xfrm rot="16200000">
            <a:off x="1783420" y="2212056"/>
            <a:ext cx="285753" cy="2291011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Левая круглая скобка 8"/>
          <p:cNvSpPr/>
          <p:nvPr/>
        </p:nvSpPr>
        <p:spPr>
          <a:xfrm rot="5400000">
            <a:off x="2714610" y="1071547"/>
            <a:ext cx="214315" cy="4071965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Левая круглая скобка 10"/>
          <p:cNvSpPr/>
          <p:nvPr/>
        </p:nvSpPr>
        <p:spPr>
          <a:xfrm rot="16200000">
            <a:off x="3857620" y="2500306"/>
            <a:ext cx="285752" cy="1714512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/>
            </a:r>
            <a:b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  <a:t>Молодцы!</a:t>
            </a:r>
            <a:br>
              <a:rPr lang="ru-RU" sz="5400" b="1" kern="10" dirty="0" smtClean="0">
                <a:ln w="9525">
                  <a:solidFill>
                    <a:sysClr val="windowText" lastClr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"/>
                <a:cs typeface="Arial"/>
              </a:rPr>
            </a:br>
            <a:endParaRPr lang="ru-RU" dirty="0"/>
          </a:p>
        </p:txBody>
      </p:sp>
      <p:pic>
        <p:nvPicPr>
          <p:cNvPr id="4" name="Picture 8" descr="салют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00174"/>
            <a:ext cx="814393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Верно ли утверждение, что корни уравнений одинаковы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24294"/>
          </a:xfrm>
        </p:spPr>
        <p:txBody>
          <a:bodyPr/>
          <a:lstStyle/>
          <a:p>
            <a:pPr lvl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∙(35+4) =234              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∙(34+5)=210+24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∙(30+9) =200+34        4) (29+9)∙х=234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429264"/>
            <a:ext cx="752475" cy="785818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Верно ли утверждение, что корни уравнений одинаковы</a:t>
            </a:r>
            <a:r>
              <a:rPr lang="ru-RU" sz="3600" dirty="0" smtClean="0"/>
              <a:t>?</a:t>
            </a:r>
            <a:endParaRPr lang="ru-RU" sz="3600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∙(35+4) =234              2)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∙(34+5)=210+24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∙39=234                         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39=234</a:t>
            </a:r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3)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∙(30+9) =200+34       4)(29+9)∙х=234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∙39=234                          38∙х=234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1" y="5357826"/>
            <a:ext cx="785818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админ\Downloads\skachat-besplatno-4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857364"/>
            <a:ext cx="3071834" cy="335758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400" b="1" dirty="0" smtClean="0">
                <a:solidFill>
                  <a:srgbClr val="7030A0"/>
                </a:solidFill>
              </a:rPr>
              <a:t>Найди  уравнения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714612" y="1357298"/>
            <a:ext cx="3643338" cy="1785950"/>
          </a:xfrm>
          <a:prstGeom prst="ellips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>
              <a:buNone/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49 + 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9= </a:t>
            </a: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58</a:t>
            </a:r>
          </a:p>
        </p:txBody>
      </p:sp>
      <p:sp>
        <p:nvSpPr>
          <p:cNvPr id="5" name="Овал 4"/>
          <p:cNvSpPr/>
          <p:nvPr/>
        </p:nvSpPr>
        <p:spPr>
          <a:xfrm>
            <a:off x="642910" y="1428736"/>
            <a:ext cx="2500330" cy="1643074"/>
          </a:xfrm>
          <a:prstGeom prst="ellips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● 4 </a:t>
            </a:r>
          </a:p>
        </p:txBody>
      </p:sp>
      <p:sp>
        <p:nvSpPr>
          <p:cNvPr id="6" name="Овал 5"/>
          <p:cNvSpPr/>
          <p:nvPr/>
        </p:nvSpPr>
        <p:spPr>
          <a:xfrm>
            <a:off x="5643563" y="2000250"/>
            <a:ext cx="3214717" cy="1928816"/>
          </a:xfrm>
          <a:prstGeom prst="ellips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37 + У = 40</a:t>
            </a:r>
          </a:p>
        </p:txBody>
      </p:sp>
      <p:sp>
        <p:nvSpPr>
          <p:cNvPr id="7" name="Овал 6"/>
          <p:cNvSpPr/>
          <p:nvPr/>
        </p:nvSpPr>
        <p:spPr>
          <a:xfrm>
            <a:off x="1714500" y="2786058"/>
            <a:ext cx="2857500" cy="157163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72: У = 9</a:t>
            </a:r>
          </a:p>
        </p:txBody>
      </p:sp>
      <p:sp>
        <p:nvSpPr>
          <p:cNvPr id="8" name="Овал 7"/>
          <p:cNvSpPr/>
          <p:nvPr/>
        </p:nvSpPr>
        <p:spPr>
          <a:xfrm>
            <a:off x="3500430" y="4429132"/>
            <a:ext cx="3214710" cy="2000264"/>
          </a:xfrm>
          <a:prstGeom prst="ellipse">
            <a:avLst/>
          </a:prstGeom>
          <a:gradFill flip="none" rotWithShape="1">
            <a:gsLst>
              <a:gs pos="0">
                <a:srgbClr val="00B050">
                  <a:shade val="30000"/>
                  <a:satMod val="115000"/>
                </a:srgbClr>
              </a:gs>
              <a:gs pos="50000">
                <a:srgbClr val="00B050">
                  <a:shade val="67500"/>
                  <a:satMod val="115000"/>
                </a:srgbClr>
              </a:gs>
              <a:gs pos="100000">
                <a:srgbClr val="00B05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Х :  9 = 7</a:t>
            </a:r>
          </a:p>
        </p:txBody>
      </p:sp>
      <p:sp>
        <p:nvSpPr>
          <p:cNvPr id="9" name="Овал 8"/>
          <p:cNvSpPr/>
          <p:nvPr/>
        </p:nvSpPr>
        <p:spPr>
          <a:xfrm>
            <a:off x="1071538" y="4429132"/>
            <a:ext cx="1500198" cy="1285884"/>
          </a:xfrm>
          <a:prstGeom prst="ellipse">
            <a:avLst/>
          </a:prstGeom>
          <a:gradFill flip="none" rotWithShape="1">
            <a:gsLst>
              <a:gs pos="0">
                <a:schemeClr val="accent4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4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4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Х : 5</a:t>
            </a:r>
          </a:p>
        </p:txBody>
      </p:sp>
      <p:pic>
        <p:nvPicPr>
          <p:cNvPr id="10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C 0.00295 -0.00139 0.02135 -0.0088 0.00868 -0.00232 C -0.05903 -0.00417 -0.06736 -0.00255 -0.11684 -0.01574 C -0.13819 -0.01505 -0.15972 -0.01574 -0.18108 -0.01343 C -0.20122 -0.01111 -0.21892 -0.00348 -0.23802 0.00208 C -0.24497 0.00879 -0.24844 0.01828 -0.25417 0.02662 C -0.25608 0.03935 -0.25868 0.05208 -0.26146 0.06435 C -0.26267 0.12453 -0.25608 0.14097 -0.28038 0.17777 C -0.28125 0.17916 -0.28872 0.18402 -0.29063 0.18426 C -0.30573 0.18634 -0.33594 0.18889 -0.33594 0.18912 C -0.34635 0.19375 -0.35434 0.20439 -0.36059 0.21759 C -0.36424 0.23379 -0.36267 0.22314 -0.36059 0.25555 C -0.35972 0.27199 -0.35694 0.28657 -0.3533 0.30208 C -0.35052 0.31435 -0.35087 0.32685 -0.34601 0.33773 C -0.34045 0.36504 -0.34219 0.39421 -0.33872 0.42222 C -0.33733 0.43518 -0.33767 0.45231 -0.33004 0.45995 C -0.32708 0.47314 -0.33108 0.4618 -0.32413 0.46875 C -0.31337 0.47963 -0.32778 0.47291 -0.31267 0.47777 C -0.29358 0.47708 -0.27448 0.47986 -0.25556 0.47546 C -0.25139 0.47453 -0.24983 0.46643 -0.24688 0.46203 C -0.24236 0.45509 -0.2375 0.44768 -0.23368 0.43981 C -0.23142 0.43564 -0.23021 0.43032 -0.22778 0.42662 C -0.21354 0.40486 -0.2026 0.40208 -0.18403 0.39328 C -0.17188 0.39398 -0.15955 0.39236 -0.14757 0.39537 C -0.13698 0.39791 -0.13073 0.42037 -0.12274 0.4287 C -0.11354 0.45578 -0.12552 0.42384 -0.11545 0.44213 C -0.11094 0.45023 -0.1092 0.45926 -0.10365 0.46666 C -0.10104 0.47014 -0.09774 0.47245 -0.09479 0.47546 C -0.09254 0.47777 -0.09132 0.48194 -0.08906 0.48426 C -0.08785 0.48564 -0.08611 0.48541 -0.08472 0.48657 C -0.07674 0.49328 -0.07396 0.49907 -0.06563 0.50208 C -0.0441 0.51851 -0.03004 0.50254 -0.01892 0.47777 C -0.01615 0.46064 -0.01319 0.44375 -0.01007 0.42662 C -0.00747 0.41203 -0.00729 0.39768 -0.00278 0.38426 C 0.00017 0.36458 0.00677 0.37152 0.02049 0.37314 C 0.04323 0.39652 0.05156 0.43356 0.0658 0.46666 C 0.06701 0.47245 0.07917 0.5037 0.08333 0.50879 C 0.08455 0.51018 0.08628 0.50995 0.08767 0.51111 C 0.10226 0.52222 0.08021 0.50833 0.09792 0.5199 C 0.10382 0.52384 0.11059 0.52453 0.11701 0.52662 C 0.12517 0.52592 0.13368 0.52685 0.14167 0.5243 C 0.14375 0.52361 0.14444 0.51944 0.14618 0.51759 C 0.15104 0.51226 0.15712 0.50926 0.16215 0.50439 C 0.16979 0.49676 0.17431 0.48634 0.17969 0.47546 C 0.18264 0.4574 0.18507 0.44097 0.18715 0.42222 C 0.1875 0.38889 0.18715 0.35555 0.18837 0.32222 C 0.18871 0.31643 0.1934 0.31342 0.19583 0.30879 C 0.20382 0.29166 0.21528 0.28541 0.22656 0.27314 C 0.23785 0.26064 0.23264 0.26389 0.24115 0.25995 C 0.25243 0.24861 0.26198 0.23356 0.27326 0.22222 C 0.27778 0.21134 0.28056 0.20185 0.2849 0.19097 C 0.28594 0.18194 0.28941 0.17361 0.28941 0.16435 C 0.28941 0.13981 0.28802 0.11527 0.28628 0.09097 C 0.28594 0.08703 0.28437 0.08356 0.28333 0.07986 C 0.27812 0.0574 0.27135 0.03796 0.26302 0.01759 C 0.25174 -0.00973 0.2651 0.02523 0.25417 0.00208 C 0.25295 -0.0007 0.2526 -0.00417 0.25121 -0.00672 C 0.24375 -0.02107 0.22951 -0.03889 0.21771 -0.04445 C 0.20746 -0.0551 0.22014 -0.04329 0.2059 -0.05116 C 0.20434 -0.05209 0.20312 -0.05463 0.20174 -0.05556 C 0.19983 -0.05672 0.19774 -0.05718 0.19583 -0.05787 C 0.18663 -0.06713 0.16753 -0.06968 0.15642 -0.07338 C 0.12865 -0.07037 0.12274 -0.06945 0.10226 -0.06459 C 0.08715 -0.05672 0.06996 -0.05047 0.05417 -0.04676 C 0.0526 -0.04607 0.05121 -0.04491 0.04965 -0.04445 C 0.04583 -0.04329 0.04184 -0.04399 0.03802 -0.04236 C 0.03628 -0.04167 0.03524 -0.03912 0.03368 -0.03797 C 0.0309 -0.03611 0.02483 -0.03334 0.02483 -0.03311 C 0.02205 -0.02894 0.01892 -0.02454 0.01597 -0.02014 C 0.01441 -0.0176 0.00972 -0.00255 0.0059 3.7037E-6 C 0.00399 0.00115 0.00208 3.7037E-6 5.55556E-7 3.7037E-6 Z " pathEditMode="relative" rAng="0" ptsTypes="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" y="22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688 -0.00463 C 0.09688 -0.02755 0.14966 0.00139 0.2 0.00417 C 0.22014 0.00532 0.24028 0.00579 0.26025 0.00648 C 0.29237 0.01551 0.32605 0.01875 0.35851 0.0243 C 0.3875 0.03634 0.47848 0.03102 0.48021 0.03102 C 0.50244 0.03241 0.51476 0.03495 0.53525 0.0375 C 0.5566 0.04352 0.57865 0.04398 0.60018 0.04861 C 0.61494 0.05162 0.629 0.05718 0.64358 0.05972 C 0.66528 0.06968 0.68195 0.09097 0.69688 0.11319 C 0.70469 0.12477 0.71337 0.1368 0.71858 0.15093 C 0.71806 0.16713 0.71823 0.18356 0.71684 0.19977 C 0.71441 0.22685 0.67587 0.2331 0.66025 0.23542 C 0.61198 0.23403 0.56337 0.2331 0.51528 0.23102 C 0.49393 0.23009 0.47257 0.22245 0.45191 0.21991 C 0.43681 0.21528 0.42223 0.21343 0.40695 0.21088 C 0.38855 0.20787 0.36268 0.19977 0.34358 0.19977 C 0.27639 0.21088 0.20782 0.21319 0.14184 0.2331 C 0.13525 0.23495 0.14184 0.25116 0.14358 0.25972 C 0.1448 0.26528 0.15139 0.27546 0.15521 0.27986 C 0.16494 0.29074 0.17448 0.30139 0.18525 0.31088 C 0.19323 0.31782 0.20365 0.32153 0.21181 0.3287 C 0.22309 0.33866 0.23559 0.35162 0.24862 0.35764 C 0.25261 0.36574 0.25764 0.37199 0.26181 0.37986 C 0.26459 0.39051 0.26771 0.39977 0.27014 0.41088 C 0.26962 0.4243 0.27032 0.43773 0.26858 0.45093 C 0.26702 0.46227 0.25504 0.46574 0.24862 0.46875 C 0.23247 0.46643 0.21615 0.46528 0.2 0.46204 C 0.13264 0.44815 0.24046 0.46134 0.16355 0.45324 C 0.14445 0.44676 0.10903 0.44699 0.09514 0.4243 C 0.08855 0.41366 0.08125 0.40579 0.07362 0.39537 C 0.07188 0.39305 0.07032 0.39097 0.06858 0.38866 C 0.06632 0.38565 0.06181 0.37986 0.06181 0.38009 C 0.05955 0.36736 0.05434 0.35856 0.05018 0.34653 C 0.04619 0.33495 0.0441 0.32222 0.04028 0.31088 C 0.03907 0.30764 0.03664 0.30532 0.03525 0.30208 C 0.03056 0.29097 0.02709 0.27616 0.02362 0.26435 C 0.01806 0.24514 0.01684 0.21898 0.00851 0.20208 C 0.00573 0.19005 0.00139 0.17847 -0.00138 0.16643 C -0.00381 0.15555 -0.00451 0.14398 -0.00642 0.1331 C -0.0059 0.11898 -0.00625 0.10486 -0.00486 0.09097 C -0.00434 0.08542 -0.00086 0.08102 0.00018 0.07546 C 0.00382 0.05671 0.00452 0.03773 0.02014 0.03102 C 0.02188 0.0294 0.02327 0.02755 0.02518 0.02639 C 0.02674 0.02523 0.02865 0.02546 0.03021 0.0243 C 0.04775 0.01134 0.03386 0.01805 0.04514 0.01319 C 0.04896 0.00833 0.05313 0.00463 0.05695 -0.00023 C 0.05573 -0.00255 0.05539 -0.00625 0.05348 -0.00695 C 0.05018 -0.0081 0.04688 -0.00579 0.04358 -0.00463 C 0.04254 -0.00417 0.04584 -0.00463 0.04688 -0.00463 Z " pathEditMode="relative" rAng="0" ptsTypes="fffffffffffffffffffffffffffffffffffffffffffffffff">
                                      <p:cBhvr>
                                        <p:cTn id="8" dur="1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" y="22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0" presetClass="path" presetSubtype="0" repeatCount="indefinite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1 -0.08079 C -0.0059 -0.05741 -0.00382 -0.03009 -0.01545 -0.00926 C -0.01823 0.00324 -0.01979 0.01644 -0.02292 0.02894 C -0.02795 0.04884 -0.03368 0.06829 -0.03767 0.08843 C -0.03958 0.09838 -0.04097 0.1081 -0.04358 0.11782 C -0.04635 0.12917 -0.05087 0.13958 -0.05399 0.15093 C -0.05937 0.1706 -0.06476 0.18565 -0.07465 0.20324 C -0.07656 0.20694 -0.07708 0.21157 -0.07899 0.21551 C -0.08455 0.22546 -0.09115 0.23657 -0.09826 0.24514 C -0.10226 0.2588 -0.11285 0.27894 -0.12483 0.28519 C -0.12917 0.28727 -0.13368 0.28843 -0.13819 0.29028 C -0.14115 0.29167 -0.14705 0.29398 -0.14705 0.29421 C -0.21649 0.29329 -0.28611 0.29329 -0.35556 0.29213 C -0.36302 0.2919 -0.36701 0.2875 -0.37187 0.28171 C -0.37257 0.27755 -0.37483 0.27384 -0.37483 0.26944 C -0.37483 0.26088 -0.37431 0.25208 -0.37326 0.24352 C -0.3717 0.23056 -0.36354 0.22315 -0.35712 0.21366 C -0.35312 0.20787 -0.35156 0.20394 -0.34531 0.20162 C -0.33993 0.1956 -0.33733 0.19213 -0.33038 0.18935 C -0.32587 0.18565 -0.32205 0.18032 -0.31701 0.17708 C -0.3092 0.17176 -0.30156 0.1669 -0.29479 0.15949 C -0.28958 0.13958 -0.29062 0.11458 -0.30087 0.09722 C -0.30295 0.08981 -0.30503 0.08519 -0.30972 0.07963 C -0.31319 0.06759 -0.30833 0.08125 -0.32014 0.06389 C -0.33715 0.03819 -0.36076 0.02083 -0.38507 0.00625 C -0.39549 0.00023 -0.39028 0.00579 -0.40139 -0.00255 C -0.40399 -0.0044 -0.40625 -0.00718 -0.40885 -0.00926 C -0.41215 -0.01157 -0.41597 -0.0125 -0.4191 -0.01458 C -0.42587 -0.01921 -0.4309 -0.02546 -0.43837 -0.02847 C -0.44479 -0.03588 -0.44965 -0.03426 -0.45746 -0.03889 C -0.46076 -0.04074 -0.46354 -0.04352 -0.46649 -0.04583 C -0.47222 -0.05069 -0.48073 -0.05093 -0.48715 -0.05463 C -0.49983 -0.06204 -0.51285 -0.06944 -0.52552 -0.07731 C -0.5309 -0.08356 -0.53767 -0.08681 -0.54184 -0.09468 C -0.54774 -0.10532 -0.55191 -0.1169 -0.55677 -0.12778 C -0.5592 -0.1338 -0.55937 -0.14074 -0.56094 -0.14699 C -0.56059 -0.14931 -0.56094 -0.15231 -0.55972 -0.15394 C -0.55833 -0.15579 -0.55556 -0.15463 -0.55365 -0.15579 C -0.55191 -0.15648 -0.55069 -0.15787 -0.54931 -0.15926 C -0.50087 -0.15833 -0.4684 -0.16157 -0.42656 -0.15394 C -0.41528 -0.14861 -0.40278 -0.1463 -0.39097 -0.14352 C -0.38542 -0.13912 -0.38281 -0.1331 -0.37778 -0.12778 C -0.36823 -0.11782 -0.35521 -0.10949 -0.34809 -0.09653 C -0.34323 -0.0875 -0.33628 -0.08032 -0.33038 -0.07199 C -0.32448 -0.06366 -0.31927 -0.05532 -0.31267 -0.04745 C -0.29948 -0.03194 -0.2934 -0.01806 -0.27431 -0.01458 C -0.25365 -0.01528 -0.23281 -0.01366 -0.21215 -0.0162 C -0.20677 -0.0169 -0.2033 -0.02315 -0.19878 -0.02685 C -0.19514 -0.02963 -0.19097 -0.03125 -0.18698 -0.03356 C -0.18507 -0.03495 -0.18108 -0.03727 -0.18108 -0.03727 C -0.17656 -0.04514 -0.17222 -0.04745 -0.16493 -0.05116 C -0.15833 -0.05903 -0.15052 -0.07106 -0.14271 -0.07731 C -0.12969 -0.09954 -0.10556 -0.10347 -0.0849 -0.10856 C -0.07917 -0.10833 -0.01788 -0.11157 -0.00799 -0.09977 C -0.0066 -0.07824 -0.01059 -0.07361 -0.00521 -0.08079 Z " pathEditMode="relative" rAng="0" ptsTypes="fffffffffffffffffffffffffffffffffffffffffffffffffffffff">
                                      <p:cBhvr>
                                        <p:cTn id="10" dur="1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7" y="14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0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7037E-7 L 0.15452 -0.14352 L 0.37518 -0.14352 L 0.53021 -3.7037E-7 L 0.53021 0.20602 L 0.37518 0.35116 L 0.15452 0.35116 L -1.94444E-6 0.20602 L -1.94444E-6 -3.7037E-7 Z " pathEditMode="relative" rAng="0" ptsTypes="FFFFFFFFF">
                                      <p:cBhvr>
                                        <p:cTn id="12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" y="104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repeatCount="indefinite" accel="50000" decel="50000" fill="hold" grpId="2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 0 C 0.01319 0.00879 0 0.00115 0.0217 0.00671 C 0.03073 0.00902 0.03941 0.0125 0.04809 0.01551 C 0.06892 0.02268 0.08889 0.03264 0.10989 0.03773 C 0.1151 0.03889 0.11979 0.04328 0.125 0.04444 C 0.13524 0.04699 0.13767 0.04537 0.1467 0.04884 C 0.17118 0.05833 0.15173 0.05416 0.17656 0.05764 C 0.18732 0.06504 0.19982 0.0662 0.21163 0.06875 C 0.26458 0.09305 0.31476 0.08981 0.3717 0.09097 C 0.39514 0.09814 0.40903 0.10046 0.43489 0.10208 C 0.46701 0.10949 0.43107 0.10185 0.5066 0.10671 C 0.50972 0.10694 0.51701 0.11064 0.51996 0.11111 C 0.52934 0.11296 0.54826 0.11551 0.54826 0.11551 C 0.56354 0.12314 0.57656 0.1243 0.58837 0.14004 C 0.58785 0.15185 0.58767 0.16365 0.58663 0.17546 C 0.58559 0.18703 0.57778 0.19745 0.57326 0.20671 C 0.5592 0.23495 0.55121 0.24745 0.5316 0.26875 C 0.52656 0.27407 0.52205 0.28171 0.51666 0.28657 C 0.51354 0.28935 0.50972 0.29051 0.5066 0.29328 C 0.50017 0.30648 0.50746 0.2949 0.4967 0.30208 C 0.49531 0.30301 0.49462 0.30532 0.49323 0.30671 C 0.48298 0.31689 0.47239 0.32916 0.45989 0.33333 C 0.44236 0.33264 0.40712 0.33796 0.38333 0.32893 C 0.36666 0.32268 0.3533 0.30347 0.33837 0.29328 C 0.31371 0.27662 0.28732 0.25949 0.25989 0.25115 C 0.24444 0.25185 0.22882 0.25185 0.21337 0.25324 C 0.20521 0.25393 0.19722 0.26041 0.18993 0.26435 C 0.18038 0.26944 0.16823 0.27338 0.15833 0.27546 C 0.12899 0.28125 0.09965 0.28101 0.06996 0.28217 C 0.025 0.28148 -0.02014 0.28194 -0.06511 0.27986 C -0.06806 0.27963 -0.07066 0.27685 -0.07344 0.27546 C -0.08768 0.26875 -0.10868 0.26597 -0.1217 0.25555 C -0.12448 0.25324 -0.13733 0.24328 -0.14167 0.23541 C -0.1441 0.23125 -0.14844 0.22222 -0.14844 0.22222 C -0.15052 0.21064 -0.15452 0.20046 -0.15677 0.18889 C -0.15538 0.17361 -0.1566 0.16203 -0.14844 0.15115 C -0.14531 0.13912 -0.14149 0.12639 -0.13177 0.12222 C -0.12604 0.11458 -0.12188 0.11458 -0.11511 0.10879 C -0.10851 0.10301 -0.09722 0.09398 -0.09167 0.08657 C -0.08559 0.07847 -0.075 0.06759 -0.06997 0.05764 C -0.06893 0.05555 -0.06823 0.05277 -0.06667 0.05115 C -0.06528 0.04976 -0.06337 0.04953 -0.06163 0.04884 C -0.06059 0.04652 -0.0599 0.04375 -0.05834 0.04213 C -0.0559 0.03981 -0.03993 0.02801 -0.03507 0.02662 C -0.0224 0.02291 -0.01563 0.02361 -0.00504 0.01551 C -0.0033 0.01412 -0.00087 0.01365 0 0.01111 C 0.00104 0.00764 0 0.0037 0 0 Z " pathEditMode="relative" ptsTypes="fffffffffffffffffffffffffffffffffffffffffffffff">
                                      <p:cBhvr>
                                        <p:cTn id="14" dur="1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667 -0.14445 C 0.20382 -0.14537 0.21007 -0.14352 0.23577 -0.15023 C 0.24618 -0.15741 0.24097 -0.15533 0.25035 -0.15764 C 0.25712 -0.16482 0.25295 -0.16111 0.26354 -0.16829 C 0.26493 -0.16898 0.2665 -0.17037 0.26806 -0.1713 C 0.26945 -0.17223 0.2724 -0.17408 0.2724 -0.17408 C 0.27327 -0.1757 0.27396 -0.17732 0.27535 -0.17871 C 0.27639 -0.17963 0.27865 -0.18033 0.27986 -0.18172 C 0.28177 -0.18426 0.28316 -0.18912 0.2842 -0.19213 C 0.28507 -0.21482 0.28438 -0.25278 0.29896 -0.27408 C 0.29966 -0.27778 0.30191 -0.28635 0.30191 -0.28912 C 0.30191 -0.30973 0.30712 -0.35648 0.28264 -0.37292 C 0.279 -0.37848 0.27327 -0.38241 0.26806 -0.38611 C 0.2658 -0.38959 0.26285 -0.39537 0.25903 -0.39815 C 0.25643 -0.40047 0.25035 -0.40417 0.25035 -0.40394 C 0.24601 -0.41111 0.23663 -0.4169 0.22969 -0.42061 C 0.22327 -0.42408 0.22413 -0.42616 0.21632 -0.42801 C 0.20226 -0.4375 0.18264 -0.43797 0.16667 -0.44167 C 0.15712 -0.44352 0.14809 -0.44723 0.13854 -0.44908 C 0.12552 -0.45162 0.11042 -0.45301 0.0974 -0.45486 C -0.1493 -0.45186 -0.06423 -0.47014 -0.16111 -0.44445 C -0.16875 -0.43982 -0.17587 -0.43449 -0.18316 -0.42963 C -0.18732 -0.42686 -0.19097 -0.42361 -0.19514 -0.42061 C -0.19653 -0.41945 -0.19965 -0.4176 -0.19965 -0.41736 C -0.20364 -0.41158 -0.20156 -0.41366 -0.20833 -0.4088 C -0.21111 -0.40648 -0.21701 -0.40278 -0.21701 -0.40255 C -0.22153 -0.39607 -0.22482 -0.38936 -0.23021 -0.38334 C -0.23541 -0.37778 -0.24253 -0.37315 -0.24653 -0.36667 C -0.25295 -0.35695 -0.26146 -0.3463 -0.27153 -0.34005 C -0.27361 -0.3338 -0.27639 -0.33148 -0.28038 -0.32662 C -0.28385 -0.32223 -0.28316 -0.3213 -0.28611 -0.31621 C -0.29653 -0.29885 -0.28732 -0.31574 -0.30087 -0.29676 C -0.30659 -0.28843 -0.30833 -0.27871 -0.31267 -0.26968 C -0.31649 -0.26158 -0.32083 -0.25348 -0.32291 -0.24445 C -0.32448 -0.23704 -0.32725 -0.22223 -0.32725 -0.22199 C -0.32621 -0.19213 -0.33073 -0.18611 -0.32153 -0.16667 C -0.32048 -0.16088 -0.31857 -0.14398 -0.31545 -0.13704 C -0.31389 -0.13334 -0.31024 -0.13102 -0.30816 -0.12778 C -0.30225 -0.11945 -0.29618 -0.11111 -0.29062 -0.10278 C -0.28437 -0.09306 -0.27725 -0.08403 -0.26996 -0.0757 C -0.26771 -0.07292 -0.26475 -0.07107 -0.26267 -0.06806 C -0.26041 -0.06482 -0.2526 -0.05255 -0.24791 -0.05023 C -0.23784 -0.04514 -0.22951 -0.03843 -0.22014 -0.03241 C -0.21024 -0.02616 -0.20052 -0.0257 -0.19062 -0.02037 C -0.18177 -0.01598 -0.17378 -0.01088 -0.16406 -0.00811 C -0.10885 -0.00926 -0.0533 -0.00949 0.00191 -0.01135 C 0.00886 -0.01158 0.02257 -0.01852 0.02986 -0.02037 C 0.04045 -0.02315 0.05139 -0.02246 0.06216 -0.02338 C 0.06771 -0.02477 0.07309 -0.02593 0.07847 -0.02778 C 0.08837 -0.03797 0.08716 -0.03704 0.09167 -0.05023 C 0.09254 -0.05324 0.09445 -0.05926 0.09445 -0.05903 C 0.09514 -0.06713 0.09844 -0.075 0.09896 -0.08311 C 0.09966 -0.09537 0.08507 -0.15023 0.11077 -0.15926 C 0.12882 -0.15834 0.14115 -0.15718 0.15764 -0.15186 C 0.15868 -0.15093 0.15938 -0.14931 0.16059 -0.14861 C 0.16823 -0.14537 0.16945 -0.15047 0.16667 -0.14445 Z " pathEditMode="relative" rAng="0" ptsTypes="ffffffffffffffffffffffffffffffffffffffffffffffffffffffff">
                                      <p:cBhvr>
                                        <p:cTn id="16" dur="1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8" y="-95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1562 -0.03171 -0.00174 -0.00093 -0.0066 -0.0956 C -0.00799 -0.1213 -0.01441 -0.15208 -0.01667 -0.17778 C -0.01615 -0.23102 -0.01597 -0.28449 -0.01493 -0.33773 C -0.01458 -0.35694 -0.00156 -0.39398 0.01181 -0.4 C 0.01563 -0.39931 0.01962 -0.39931 0.02344 -0.39769 C 0.03264 -0.39398 0.03663 -0.37801 0.04167 -0.36898 C 0.05226 -0.35 0.06198 -0.33079 0.0717 -0.31111 C 0.07465 -0.30509 0.07622 -0.29745 0.07847 -0.2912 C 0.0849 -0.27384 0.09132 -0.25602 0.10174 -0.24213 C 0.10451 -0.23264 0.10816 -0.21991 0.11181 -0.21111 C 0.11701 -0.19838 0.12587 -0.1875 0.13177 -0.17546 C 0.13889 -0.16065 0.14653 -0.14421 0.15347 -0.12894 C 0.17691 -0.07731 0.15729 -0.11528 0.175 -0.08218 C 0.17934 -0.07407 0.17969 -0.06204 0.18333 -0.05324 C 0.18785 -0.04213 0.19427 -0.02963 0.2 -0.01991 C 0.2026 -0.00324 0.20295 -0.00579 0.2151 -0.0088 C 0.22118 -0.01736 0.22604 -0.02731 0.23004 -0.03773 C 0.23281 -0.04491 0.23316 -0.05093 0.23681 -0.05787 C 0.24063 -0.08519 0.24392 -0.1125 0.2467 -0.14005 C 0.24809 -0.15417 0.24826 -0.16667 0.25174 -0.18009 C 0.25486 -0.20648 0.25486 -0.22639 0.26337 -0.24884 C 0.26788 -0.27755 0.26111 -0.23727 0.27014 -0.27778 C 0.27656 -0.30625 0.28038 -0.33565 0.2934 -0.35995 C 0.30538 -0.38241 0.2974 -0.37755 0.30833 -0.38218 C 0.31476 -0.3794 0.31615 -0.37639 0.32014 -0.36898 C 0.32517 -0.34699 0.33698 -0.32894 0.34167 -0.30671 C 0.35625 -0.23611 0.36684 -0.16319 0.38333 -0.09329 C 0.38785 -0.07407 0.39254 -0.05509 0.3967 -0.03565 C 0.39913 -0.02407 0.40104 -0.01296 0.4099 -0.0088 C 0.42031 -0.01991 0.41788 -0.0162 0.42656 -0.03102 C 0.43021 -0.03681 0.43681 -0.04884 0.43681 -0.04884 C 0.44045 -0.08241 0.4349 -0.04329 0.4434 -0.07338 C 0.45868 -0.12731 0.4401 -0.07546 0.45347 -0.11111 C 0.45573 -0.13079 0.45833 -0.15116 0.46493 -0.16898 C 0.47031 -0.19722 0.46632 -0.18125 0.48004 -0.21551 C 0.48681 -0.23218 0.49063 -0.25069 0.49844 -0.26667 C 0.50347 -0.27731 0.51146 -0.29421 0.51997 -0.3 C 0.52431 -0.30278 0.53333 -0.30671 0.53333 -0.30671 C 0.54167 -0.30579 0.55122 -0.3081 0.55833 -0.30231 C 0.56198 -0.29931 0.56476 -0.29421 0.5684 -0.2912 C 0.57778 -0.28333 0.58629 -0.27847 0.5934 -0.26667 C 0.59965 -0.25625 0.60295 -0.24491 0.61007 -0.23565 C 0.61892 -0.20602 0.6276 -0.17639 0.63681 -0.14676 C 0.63837 -0.14144 0.63976 -0.13611 0.64167 -0.13102 C 0.64549 -0.1206 0.65347 -0.1 0.65347 -0.1 C 0.65677 -0.06713 0.65208 -0.10093 0.66007 -0.07106 C 0.66493 -0.05278 0.66198 -0.05648 0.6651 -0.04005 C 0.66892 -0.02014 0.67344 0.00046 0.67847 0.01991 C 0.68021 0.04398 0.6849 0.07176 0.68004 0.0956 C 0.67917 0.09977 0.66736 0.10625 0.6651 0.10671 C 0.64965 0.11019 0.63229 0.11134 0.61667 0.11343 C 0.44271 0.11019 0.4158 0.11157 0.29514 0.09769 C 0.26458 0.09051 0.23403 0.08472 0.20347 0.07778 C 0.19149 0.075 0.18021 0.06806 0.1684 0.06435 C 0.16129 0.06204 0.15382 0.06204 0.1467 0.05995 C 0.13802 0.05741 0.13038 0.05185 0.1217 0.04884 C 0.11458 0.04259 0.1066 0.03866 0.09844 0.03565 C 0.09392 0.03403 0.08507 0.03102 0.08507 0.03102 C 0.07899 0.02569 0.07292 0.02454 0.06667 0.01991 C 0.0559 0.01181 0.05122 0.00787 0.03837 0.0044 C 0.03333 0 0.02917 -0.00208 0.02344 -0.0044 C 0.01788 -0.0037 0.01233 -0.00347 0.00677 -0.00231 C -0.0059 0.00023 0.0059 0 0 0 Z " pathEditMode="relative" ptsTypes="ffffffffffffffffffffffffffffffffffffffffffffffffffffffffffffffff">
                                      <p:cBhvr>
                                        <p:cTn id="18" dur="1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2 -0.08079 L -0.07604 0.21319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1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44" presetID="0" presetClass="path" presetSubtype="0" accel="50000" decel="5000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621 0.01064 L -0.09982 0.14699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5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563 -0.15394 L 0.00781 -0.437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1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7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714908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40∙х=28∙20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40∙х=560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х=560:40</a:t>
            </a:r>
          </a:p>
          <a:p>
            <a:pPr>
              <a:buNone/>
            </a:pPr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х=14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40∙14=28∙20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560=560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1) 1020-х=985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х+985=1020    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985+х=1020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х=35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000" dirty="0"/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х+18=28+32      28+32-х=18   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18+х=32+28       32+28-х=18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18+х=28+32      (18+х)-32=28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 х+18=32+28      (18+х)-28=32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х=42</a:t>
            </a:r>
            <a:endParaRPr lang="ru-RU" sz="40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450059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3)х+78+23=134      134-(х+78)=23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78+23+х=134       134-(х+23)=78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134-78-х=23  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 134-23-х=78</a:t>
            </a:r>
          </a:p>
          <a:p>
            <a:pPr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000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х=33</a:t>
            </a:r>
            <a:endParaRPr lang="ru-RU" sz="40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админ\Downloads\skachat-besplatno-4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56188" y="5643578"/>
            <a:ext cx="801696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149</TotalTime>
  <Words>222</Words>
  <Application>Microsoft Office PowerPoint</Application>
  <PresentationFormat>Экран (4:3)</PresentationFormat>
  <Paragraphs>81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Урок математики в 4 классе </vt:lpstr>
      <vt:lpstr>  Верно ли утверждение, что корни уравнений одинаковы?</vt:lpstr>
      <vt:lpstr>Верно ли утверждение, что корни уравнений одинаковы?</vt:lpstr>
      <vt:lpstr>Слайд 4</vt:lpstr>
      <vt:lpstr>Найди  уравнения </vt:lpstr>
      <vt:lpstr>Слайд 6</vt:lpstr>
      <vt:lpstr>Слайд 7</vt:lpstr>
      <vt:lpstr>Слайд 8</vt:lpstr>
      <vt:lpstr>Слайд 9</vt:lpstr>
      <vt:lpstr>   №3. Дано предложение: «Число 260 уменьшили на несколько единиц и получили 232». Выбери запись этого предложения уравнением. </vt:lpstr>
      <vt:lpstr>   №3. Дано предложение: «Число 260 уменьшили на несколько единиц и получили 232». Выбери запись этого предложения уравнением. </vt:lpstr>
      <vt:lpstr>         №5. Выбери уравнение, корень которого равен 100.</vt:lpstr>
      <vt:lpstr>         №5. Выбери уравнение, корень которого равен 100.</vt:lpstr>
      <vt:lpstr>№ 9. Выбери уравнение, которое соответствует схеме. </vt:lpstr>
      <vt:lpstr>№ 9. Выбери уравнение, которое соответствует схеме. </vt:lpstr>
      <vt:lpstr>   Молодцы!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математики в 4 классе </dc:title>
  <dc:creator>админ</dc:creator>
  <cp:lastModifiedBy>админ</cp:lastModifiedBy>
  <cp:revision>34</cp:revision>
  <dcterms:created xsi:type="dcterms:W3CDTF">2014-04-13T14:00:11Z</dcterms:created>
  <dcterms:modified xsi:type="dcterms:W3CDTF">2014-04-15T13:30:58Z</dcterms:modified>
</cp:coreProperties>
</file>