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7" r:id="rId4"/>
    <p:sldId id="258" r:id="rId5"/>
    <p:sldId id="261" r:id="rId6"/>
    <p:sldId id="260" r:id="rId7"/>
    <p:sldId id="263" r:id="rId8"/>
    <p:sldId id="264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57CF68-CA5E-4EA4-BE95-169B29FA35DE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9D2077-42B1-4070-9ADB-35B4A6FD38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57CF68-CA5E-4EA4-BE95-169B29FA35DE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9D2077-42B1-4070-9ADB-35B4A6FD3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57CF68-CA5E-4EA4-BE95-169B29FA35DE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9D2077-42B1-4070-9ADB-35B4A6FD3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57CF68-CA5E-4EA4-BE95-169B29FA35DE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9D2077-42B1-4070-9ADB-35B4A6FD3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57CF68-CA5E-4EA4-BE95-169B29FA35DE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9D2077-42B1-4070-9ADB-35B4A6FD38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57CF68-CA5E-4EA4-BE95-169B29FA35DE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9D2077-42B1-4070-9ADB-35B4A6FD3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57CF68-CA5E-4EA4-BE95-169B29FA35DE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9D2077-42B1-4070-9ADB-35B4A6FD3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57CF68-CA5E-4EA4-BE95-169B29FA35DE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9D2077-42B1-4070-9ADB-35B4A6FD3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57CF68-CA5E-4EA4-BE95-169B29FA35DE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9D2077-42B1-4070-9ADB-35B4A6FD38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57CF68-CA5E-4EA4-BE95-169B29FA35DE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9D2077-42B1-4070-9ADB-35B4A6FD3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57CF68-CA5E-4EA4-BE95-169B29FA35DE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9D2077-42B1-4070-9ADB-35B4A6FD38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A57CF68-CA5E-4EA4-BE95-169B29FA35DE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E9D2077-42B1-4070-9ADB-35B4A6FD38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9260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Проект 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«</a:t>
            </a:r>
            <a:r>
              <a:rPr lang="ru-RU" b="1" dirty="0" smtClean="0">
                <a:solidFill>
                  <a:srgbClr val="7030A0"/>
                </a:solidFill>
              </a:rPr>
              <a:t>Красная книга.        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  </a:t>
            </a:r>
            <a:r>
              <a:rPr lang="ru-RU" b="1" dirty="0" smtClean="0">
                <a:solidFill>
                  <a:srgbClr val="7030A0"/>
                </a:solidFill>
              </a:rPr>
              <a:t>Охрана </a:t>
            </a:r>
            <a:r>
              <a:rPr lang="ru-RU" b="1" dirty="0" smtClean="0">
                <a:solidFill>
                  <a:srgbClr val="7030A0"/>
                </a:solidFill>
              </a:rPr>
              <a:t>животных. Леопард.»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2571744"/>
            <a:ext cx="7406640" cy="2286016"/>
          </a:xfrm>
        </p:spPr>
        <p:txBody>
          <a:bodyPr>
            <a:normAutofit fontScale="70000" lnSpcReduction="20000"/>
          </a:bodyPr>
          <a:lstStyle/>
          <a:p>
            <a:endParaRPr lang="ru-RU" sz="4800" b="1" dirty="0" smtClean="0"/>
          </a:p>
          <a:p>
            <a:r>
              <a:rPr lang="ru-RU" sz="4800" b="1" dirty="0" smtClean="0"/>
              <a:t>Проект    </a:t>
            </a:r>
            <a:r>
              <a:rPr lang="ru-RU" sz="4800" b="1" dirty="0" smtClean="0"/>
              <a:t>подготовили</a:t>
            </a:r>
          </a:p>
          <a:p>
            <a:r>
              <a:rPr lang="ru-RU" sz="4800" b="1" dirty="0" smtClean="0"/>
              <a:t>                        ученики  4  класса «Б»</a:t>
            </a:r>
          </a:p>
          <a:p>
            <a:r>
              <a:rPr lang="ru-RU" sz="4800" b="1" dirty="0" smtClean="0"/>
              <a:t>                                      ГБОУ СОШ № 1167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b="1" dirty="0" smtClean="0"/>
              <a:t>леопард</a:t>
            </a:r>
            <a:endParaRPr lang="ru-RU" sz="9600" b="1" dirty="0"/>
          </a:p>
        </p:txBody>
      </p:sp>
      <p:pic>
        <p:nvPicPr>
          <p:cNvPr id="5" name="Содержимое 4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2285992"/>
            <a:ext cx="5500726" cy="34290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000108"/>
            <a:ext cx="6353175" cy="4762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000108"/>
            <a:ext cx="4762500" cy="4762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785794"/>
            <a:ext cx="4857784" cy="54626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071546"/>
            <a:ext cx="6215106" cy="47359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Леопард – хищник.</a:t>
            </a:r>
            <a:endParaRPr lang="ru-RU" sz="6600" b="1" dirty="0"/>
          </a:p>
        </p:txBody>
      </p:sp>
      <p:pic>
        <p:nvPicPr>
          <p:cNvPr id="14" name="Содержимое 13" descr="г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86380" y="3786190"/>
            <a:ext cx="3476626" cy="2505077"/>
          </a:xfrm>
        </p:spPr>
      </p:pic>
      <p:pic>
        <p:nvPicPr>
          <p:cNvPr id="13" name="Содержимое 12" descr="кк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57290" y="1714488"/>
            <a:ext cx="3657600" cy="25717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leopard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5541" y="1447800"/>
            <a:ext cx="7178467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3"/>
                </a:solidFill>
              </a:rPr>
              <a:t/>
            </a:r>
            <a:br>
              <a:rPr lang="ru-RU" sz="4800" b="1" dirty="0" smtClean="0">
                <a:solidFill>
                  <a:schemeClr val="accent3"/>
                </a:solidFill>
              </a:rPr>
            </a:br>
            <a:r>
              <a:rPr lang="ru-RU" sz="4800" b="1" dirty="0" smtClean="0">
                <a:solidFill>
                  <a:schemeClr val="accent3"/>
                </a:solidFill>
              </a:rPr>
              <a:t>Леопард   занесен </a:t>
            </a:r>
            <a:br>
              <a:rPr lang="ru-RU" sz="4800" b="1" dirty="0" smtClean="0">
                <a:solidFill>
                  <a:schemeClr val="accent3"/>
                </a:solidFill>
              </a:rPr>
            </a:br>
            <a:r>
              <a:rPr lang="ru-RU" sz="4800" b="1" dirty="0" smtClean="0">
                <a:solidFill>
                  <a:schemeClr val="accent3"/>
                </a:solidFill>
              </a:rPr>
              <a:t>во   Всемирную Красную книгу.</a:t>
            </a:r>
            <a:endParaRPr lang="ru-RU" sz="4800" b="1" dirty="0">
              <a:solidFill>
                <a:schemeClr val="accent3"/>
              </a:solidFill>
            </a:endParaRPr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2714620"/>
            <a:ext cx="4357718" cy="35398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</TotalTime>
  <Words>20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Проект  «Красная книга.           Охрана животных. Леопард.»</vt:lpstr>
      <vt:lpstr>леопард</vt:lpstr>
      <vt:lpstr>Слайд 3</vt:lpstr>
      <vt:lpstr>Слайд 4</vt:lpstr>
      <vt:lpstr>Слайд 5</vt:lpstr>
      <vt:lpstr>Слайд 6</vt:lpstr>
      <vt:lpstr>Леопард – хищник.</vt:lpstr>
      <vt:lpstr>Слайд 8</vt:lpstr>
      <vt:lpstr> Леопард   занесен  во   Всемирную Красную книгу.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леопард</dc:title>
  <dc:creator>Admin</dc:creator>
  <cp:lastModifiedBy>Admin</cp:lastModifiedBy>
  <cp:revision>9</cp:revision>
  <dcterms:created xsi:type="dcterms:W3CDTF">2013-09-23T20:07:35Z</dcterms:created>
  <dcterms:modified xsi:type="dcterms:W3CDTF">2013-12-07T14:43:28Z</dcterms:modified>
</cp:coreProperties>
</file>