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E26DE0-3D23-4F14-BC9A-B5E0E0EDA8E6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86733E-FCD8-46E1-BD29-043ABB78D8B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2143116"/>
            <a:ext cx="92750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/>
                </a:solidFill>
              </a:rPr>
              <a:t>Роль чтения в обучении</a:t>
            </a:r>
          </a:p>
          <a:p>
            <a:pPr algn="ctr"/>
            <a:r>
              <a:rPr lang="ru-RU" sz="6000" b="1" dirty="0" smtClean="0">
                <a:solidFill>
                  <a:schemeClr val="tx2"/>
                </a:solidFill>
              </a:rPr>
              <a:t> первоклассников</a:t>
            </a:r>
            <a:r>
              <a:rPr lang="ru-RU" sz="4400" b="1" dirty="0">
                <a:solidFill>
                  <a:schemeClr val="tx2"/>
                </a:solidFill>
              </a:rPr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89297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Значение книги в жизни человека огромно. Однако педагоги и психологи констатируют, что дети, едва научившись читать в начальной школе, к седьмому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восьмому классу читают все хуже и хуже. Замедленность процесса чтения, отсутствие интереса к чтению приводит к тому, что процессы интеллектуальной деятельности тоже замедляются. Ребята медленнее прочитывают условие задачи, упражнения, забывают его суть прежде, чем начнут выполнять. Многие термины и понятия, о которых они должны иметь представление в этом возрасте, им просто неизвестны и неинтересны.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Сегодня, когда наши дети только постигают азы чтения, необходимо помочь им полюбить книгу, так как неумение читать не только отрицательно влияет на успеваемость ребенка, но и на его общее развитие. Ни для кого ни секрет, что интерес к чтению формируется в семье. И большую помощь в этом вопросе могут и должны оказать родители, те, кто более всего заинтересован в качестве образования своих детей.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 дети, для которых книга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органическая часть их жизни. К сожалению, таких детей, кто не мыслит жизнь без чтения, с каждым годом становится все меньше. Зато возрастает процент тех, для кого чтение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тяжкая повинность. А ведь чтение является основой для изучения всех дисциплин, даже математики.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1"/>
          <p:cNvSpPr>
            <a:spLocks noChangeArrowheads="1"/>
          </p:cNvSpPr>
          <p:nvPr/>
        </p:nvSpPr>
        <p:spPr bwMode="auto">
          <a:xfrm>
            <a:off x="0" y="0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Большое влияние на качество восприятия книги оказывают мотивы чтения.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Принудительное чтение, как правило, неплодотворное. Плодотворным оно становится тогда, когда ребенок читает в силу интереса. Интерес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единственный из всех мотивов, который обеспечивает влияние книги на читателя. Чтение, мотивированное любознательностью, интересом, особенно значимо, потому что становится для детей занятием приятным и желанным.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Способность тщательно «переваривать» и анализировать информацию можно развить только благодаря чтению книг. Прочитанные сведения лучше запоминаются. Над страницей можно остановиться, вдуматься, перечитать ее. Пересказ учит анализировать текст. Чтение развивает воображение: ребенок сам представляет героев, а не принимает созданный другими образ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ChangeArrowheads="1"/>
          </p:cNvSpPr>
          <p:nvPr/>
        </p:nvSpPr>
        <p:spPr bwMode="auto">
          <a:xfrm>
            <a:off x="0" y="0"/>
            <a:ext cx="892971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же мешает чтению детей?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Просто сейчас детских развлечений стало гораздо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больше.Бесконечное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сидение перед телевизором и столько же бесконечное щелканье пультом. Необходимо помнить о том, что влияние телевидения на детей резко отличается от влияния на психику взрослых. Первоклассники не могут четко определить, где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правда, а где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ложь. Они слепо доверяют всему тому, что видят на экране. Ими легко управлять, манипулировать их эмоциями и чувствами. Лишь с 11-12 лет ребята начинают не столь доверительно относиться к тому, что есть на экране.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0" y="0"/>
            <a:ext cx="885828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Правила борьбы с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телеманией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Совместное определение и обсуждение телепередач для просмотра. Выбор для просмотра учебно-образовательных и познавательно-просветительных программ. Телевизор не должен быть значимой частью в жизни родителей, тогда это станет положительным примером для ребенка.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Ребенок, который ежедневно смотрит сцены насилия, убийства, свыкается с ними и даже испытывает при этом удовольствие. Необходимо исключить их из просмотра малышами.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Неоднозначное влияние на детей оказывает и компьютер. С одной стороны через Интернет он открыл ребенку доступ к мировым запасам информации, а с другой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играют только в игры, причем самые примитивные. Если они и развивают что-то у детей, то только быстроту реакции. Возьмите под строгий контроль игры, в которые играют ваши дети. Пусть среди них будут хорошие развивающие, познавательные игры.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1"/>
          <p:cNvSpPr>
            <a:spLocks noChangeArrowheads="1"/>
          </p:cNvSpPr>
          <p:nvPr/>
        </p:nvSpPr>
        <p:spPr bwMode="auto">
          <a:xfrm>
            <a:off x="0" y="0"/>
            <a:ext cx="89297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же привить детям интерес к чтению и любовь к книгам?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 наказывайте за проступки чтением. Это грубая ошибка воспитания и лучший способ вызвать отвращение к книге.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Читайте сами. Если ребенок никогда не видел маму и папу с книгой в руках, то откуда же у него родится любовь к чтению?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Читайте вместе с ребенком. Обсуждайте прочитанное. Выясняйте значение трудных или незнакомых слов. Читайте попеременно, часть читает взрослый, часть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ребенок. Вспоминая позже детство, он непременно вспомнит часы совместного с вами чтения и задушевной беседы, и это согреет его сердце.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905688"/>
            <a:ext cx="4000528" cy="2604660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422728"/>
            <a:ext cx="2286016" cy="3435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1"/>
          <p:cNvSpPr>
            <a:spLocks noChangeArrowheads="1"/>
          </p:cNvSpPr>
          <p:nvPr/>
        </p:nvSpPr>
        <p:spPr bwMode="auto">
          <a:xfrm>
            <a:off x="0" y="0"/>
            <a:ext cx="8858280" cy="49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Берите для первых чтений только подходящие книги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яркие, с крупным шрифтом, где много картинок и сюжет, за которым интересно следить.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Используйте такой прием. На самом интересном месте остановитесь. Заинтригованный ребенок вынужден дочитать до конца, чтобы выяснить, что же произошло с героем. Или такой. Вы моете посуду, готовите ужин, а ребенок читает вслух.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Устраивайте выставку рисунков по мотивам прочитанных книг.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Поощряйте ребенка в посещении библиотеки, ходите вместе с ним.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Следите за тем, чтобы чтение было систематическим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каждый день по 15-20 минут, причем чтение должно быть обязательно вслух. Это сформирует у ребенка привычку ежедневного общения с книгой.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Покупая книгу в подарок, сделайте дарственную надпись добрыми и теплыми пожеланиями. Спустя годы это станет счастливым напоминанием о родном доме, его традициях, дорогих и близких людях.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9294D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643446"/>
            <a:ext cx="2524125" cy="1809750"/>
          </a:xfrm>
          <a:prstGeom prst="rect">
            <a:avLst/>
          </a:prstGeom>
        </p:spPr>
      </p:pic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4714884"/>
            <a:ext cx="1314450" cy="1428750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4643446"/>
            <a:ext cx="2571768" cy="1745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8" y="1428736"/>
            <a:ext cx="8858310" cy="4429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694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created xsi:type="dcterms:W3CDTF">2014-12-18T10:23:03Z</dcterms:created>
  <dcterms:modified xsi:type="dcterms:W3CDTF">2014-12-18T12:06:25Z</dcterms:modified>
</cp:coreProperties>
</file>