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69" r:id="rId4"/>
    <p:sldId id="273" r:id="rId5"/>
    <p:sldId id="267" r:id="rId6"/>
    <p:sldId id="274" r:id="rId7"/>
    <p:sldId id="257" r:id="rId8"/>
    <p:sldId id="275" r:id="rId9"/>
    <p:sldId id="258" r:id="rId10"/>
    <p:sldId id="260" r:id="rId11"/>
    <p:sldId id="276" r:id="rId12"/>
    <p:sldId id="259" r:id="rId13"/>
    <p:sldId id="261" r:id="rId14"/>
    <p:sldId id="277" r:id="rId15"/>
    <p:sldId id="262" r:id="rId16"/>
    <p:sldId id="263" r:id="rId17"/>
    <p:sldId id="264" r:id="rId18"/>
    <p:sldId id="281" r:id="rId19"/>
    <p:sldId id="265" r:id="rId20"/>
    <p:sldId id="280" r:id="rId21"/>
    <p:sldId id="266" r:id="rId22"/>
    <p:sldId id="268" r:id="rId23"/>
    <p:sldId id="278" r:id="rId24"/>
    <p:sldId id="270" r:id="rId25"/>
    <p:sldId id="279" r:id="rId26"/>
    <p:sldId id="27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724BBC-2A90-4A40-A3D6-9E51F4F29EF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D6EA17-CE6D-467A-88EF-3CED0D95FE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0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3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2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7" Type="http://schemas.openxmlformats.org/officeDocument/2006/relationships/image" Target="../media/image58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928670"/>
            <a:ext cx="56436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5400" b="1" i="1" dirty="0">
                <a:solidFill>
                  <a:srgbClr val="C00000"/>
                </a:solidFill>
                <a:cs typeface="Arabic Typesetting" pitchFamily="66" charset="-78"/>
              </a:rPr>
              <a:t>Зачем нужно читать книги? </a:t>
            </a:r>
            <a:endParaRPr lang="ru-RU" sz="5400" b="1" i="1" dirty="0" smtClean="0">
              <a:solidFill>
                <a:srgbClr val="C00000"/>
              </a:solidFill>
              <a:cs typeface="Arabic Typesetting" pitchFamily="66" charset="-78"/>
            </a:endParaRPr>
          </a:p>
          <a:p>
            <a:pPr fontAlgn="base"/>
            <a:endParaRPr lang="ru-RU" sz="5400" b="1" i="1" dirty="0">
              <a:solidFill>
                <a:srgbClr val="C00000"/>
              </a:solidFill>
              <a:cs typeface="Arabic Typesetting" pitchFamily="66" charset="-78"/>
            </a:endParaRPr>
          </a:p>
          <a:p>
            <a:pPr fontAlgn="base"/>
            <a:r>
              <a:rPr lang="ru-RU" sz="5400" b="1" i="1" dirty="0" smtClean="0">
                <a:solidFill>
                  <a:srgbClr val="C00000"/>
                </a:solidFill>
                <a:cs typeface="Arabic Typesetting" pitchFamily="66" charset="-78"/>
              </a:rPr>
              <a:t>Польза </a:t>
            </a:r>
            <a:r>
              <a:rPr lang="ru-RU" sz="5400" b="1" i="1" dirty="0">
                <a:solidFill>
                  <a:srgbClr val="C00000"/>
                </a:solidFill>
                <a:cs typeface="Arabic Typesetting" pitchFamily="66" charset="-78"/>
              </a:rPr>
              <a:t>и важность чтения книг.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857232"/>
            <a:ext cx="607223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Книги помогают развить свои способности и таланты.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книги\i (4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785950" cy="2819922"/>
          </a:xfrm>
          <a:prstGeom prst="rect">
            <a:avLst/>
          </a:prstGeom>
          <a:noFill/>
        </p:spPr>
      </p:pic>
      <p:pic>
        <p:nvPicPr>
          <p:cNvPr id="5123" name="Picture 3" descr="C:\Users\1\Desktop\книги\i (3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28604"/>
            <a:ext cx="2098848" cy="2786082"/>
          </a:xfrm>
          <a:prstGeom prst="rect">
            <a:avLst/>
          </a:prstGeom>
          <a:noFill/>
        </p:spPr>
      </p:pic>
      <p:pic>
        <p:nvPicPr>
          <p:cNvPr id="5124" name="Picture 4" descr="C:\Users\1\Desktop\книги\i (5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28604"/>
            <a:ext cx="1928826" cy="2864593"/>
          </a:xfrm>
          <a:prstGeom prst="rect">
            <a:avLst/>
          </a:prstGeom>
          <a:noFill/>
        </p:spPr>
      </p:pic>
      <p:pic>
        <p:nvPicPr>
          <p:cNvPr id="5125" name="Picture 5" descr="C:\Users\1\Desktop\книги\i (5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562671"/>
            <a:ext cx="1785950" cy="2652401"/>
          </a:xfrm>
          <a:prstGeom prst="rect">
            <a:avLst/>
          </a:prstGeom>
          <a:noFill/>
        </p:spPr>
      </p:pic>
      <p:pic>
        <p:nvPicPr>
          <p:cNvPr id="5126" name="Picture 6" descr="C:\Users\1\Desktop\книги\i (2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3500438"/>
            <a:ext cx="2017417" cy="2701897"/>
          </a:xfrm>
          <a:prstGeom prst="rect">
            <a:avLst/>
          </a:prstGeom>
          <a:noFill/>
        </p:spPr>
      </p:pic>
      <p:pic>
        <p:nvPicPr>
          <p:cNvPr id="5127" name="Picture 7" descr="C:\Users\1\Desktop\книги\i (49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561661"/>
            <a:ext cx="1857388" cy="2653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Книги дают возможность перенять опыт и мысли других людей. Это помогает правильно мыслить и принимать правильные решения.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3581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Небольшие порции чтения, постепенно будут складываться в большой объем знаний, и вы можете стать специалистом в той или иной области.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книги\i (3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5428"/>
            <a:ext cx="1857388" cy="2704934"/>
          </a:xfrm>
          <a:prstGeom prst="rect">
            <a:avLst/>
          </a:prstGeom>
          <a:noFill/>
        </p:spPr>
      </p:pic>
      <p:pic>
        <p:nvPicPr>
          <p:cNvPr id="6147" name="Picture 3" descr="C:\Users\1\Desktop\книги\i (5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5" y="357167"/>
            <a:ext cx="1785950" cy="2761778"/>
          </a:xfrm>
          <a:prstGeom prst="rect">
            <a:avLst/>
          </a:prstGeom>
          <a:noFill/>
        </p:spPr>
      </p:pic>
      <p:pic>
        <p:nvPicPr>
          <p:cNvPr id="6148" name="Picture 4" descr="C:\Users\1\Desktop\книги\i (4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28604"/>
            <a:ext cx="1987398" cy="2786072"/>
          </a:xfrm>
          <a:prstGeom prst="rect">
            <a:avLst/>
          </a:prstGeom>
          <a:noFill/>
        </p:spPr>
      </p:pic>
      <p:pic>
        <p:nvPicPr>
          <p:cNvPr id="6150" name="Picture 6" descr="C:\Users\1\Desktop\книги\i (7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3651963"/>
            <a:ext cx="1785950" cy="2705985"/>
          </a:xfrm>
          <a:prstGeom prst="rect">
            <a:avLst/>
          </a:prstGeom>
          <a:noFill/>
        </p:spPr>
      </p:pic>
      <p:pic>
        <p:nvPicPr>
          <p:cNvPr id="6151" name="Picture 7" descr="C:\Users\1\Desktop\книги\i (7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3562671"/>
            <a:ext cx="1785950" cy="2652401"/>
          </a:xfrm>
          <a:prstGeom prst="rect">
            <a:avLst/>
          </a:prstGeom>
          <a:noFill/>
        </p:spPr>
      </p:pic>
      <p:pic>
        <p:nvPicPr>
          <p:cNvPr id="6152" name="Picture 8" descr="C:\Users\1\Desktop\книги\i (6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3643314"/>
            <a:ext cx="1988826" cy="2571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6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tx2"/>
                </a:solidFill>
              </a:rPr>
              <a:t>Читающие люди – интересные собеседники. С читающим человеком всегда найдется о чем поговорить.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0009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Человек читающий книги, более образованней ,умнее и даже счастливее людей тратящих свое время на не нужные занятия, вроде телевизора и компьютерных игр.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72152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Также книги помогают найти ответы на многие вопросы бытия.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книги\i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1813565" cy="2428882"/>
          </a:xfrm>
          <a:prstGeom prst="rect">
            <a:avLst/>
          </a:prstGeom>
          <a:noFill/>
        </p:spPr>
      </p:pic>
      <p:pic>
        <p:nvPicPr>
          <p:cNvPr id="10243" name="Picture 3" descr="C:\Users\1\Desktop\книги\i (4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29" y="928670"/>
            <a:ext cx="2169801" cy="2428882"/>
          </a:xfrm>
          <a:prstGeom prst="rect">
            <a:avLst/>
          </a:prstGeom>
          <a:noFill/>
        </p:spPr>
      </p:pic>
      <p:pic>
        <p:nvPicPr>
          <p:cNvPr id="10244" name="Picture 4" descr="C:\Users\1\Desktop\книги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000108"/>
            <a:ext cx="1712607" cy="2214578"/>
          </a:xfrm>
          <a:prstGeom prst="rect">
            <a:avLst/>
          </a:prstGeom>
          <a:noFill/>
        </p:spPr>
      </p:pic>
      <p:pic>
        <p:nvPicPr>
          <p:cNvPr id="10245" name="Picture 5" descr="C:\Users\1\Desktop\книги\i (2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840259"/>
            <a:ext cx="1643074" cy="2303375"/>
          </a:xfrm>
          <a:prstGeom prst="rect">
            <a:avLst/>
          </a:prstGeom>
          <a:noFill/>
        </p:spPr>
      </p:pic>
      <p:pic>
        <p:nvPicPr>
          <p:cNvPr id="10246" name="Picture 6" descr="C:\Users\1\Desktop\книги\i (1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784707"/>
            <a:ext cx="1571636" cy="2430365"/>
          </a:xfrm>
          <a:prstGeom prst="rect">
            <a:avLst/>
          </a:prstGeom>
          <a:noFill/>
        </p:spPr>
      </p:pic>
      <p:pic>
        <p:nvPicPr>
          <p:cNvPr id="10247" name="Picture 7" descr="C:\Users\1\Desktop\книги\i (6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855652"/>
            <a:ext cx="1714512" cy="23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00108"/>
            <a:ext cx="60722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Чтение книг вдохновляет и мотивирует на развитие и улучшение себя. 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книги\b_978-5-7793-2317-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2033598" cy="2847641"/>
          </a:xfrm>
          <a:prstGeom prst="rect">
            <a:avLst/>
          </a:prstGeom>
          <a:noFill/>
        </p:spPr>
      </p:pic>
      <p:pic>
        <p:nvPicPr>
          <p:cNvPr id="1027" name="Picture 3" descr="C:\Users\1\Desktop\книги\i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57166"/>
            <a:ext cx="2095511" cy="2857515"/>
          </a:xfrm>
          <a:prstGeom prst="rect">
            <a:avLst/>
          </a:prstGeom>
          <a:noFill/>
        </p:spPr>
      </p:pic>
      <p:pic>
        <p:nvPicPr>
          <p:cNvPr id="1028" name="Picture 4" descr="C:\Users\1\Desktop\книги\i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28604"/>
            <a:ext cx="1845958" cy="2714644"/>
          </a:xfrm>
          <a:prstGeom prst="rect">
            <a:avLst/>
          </a:prstGeom>
          <a:noFill/>
        </p:spPr>
      </p:pic>
      <p:pic>
        <p:nvPicPr>
          <p:cNvPr id="1029" name="Picture 5" descr="C:\Users\1\Desktop\книги\i (2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643314"/>
            <a:ext cx="1943114" cy="2857520"/>
          </a:xfrm>
          <a:prstGeom prst="rect">
            <a:avLst/>
          </a:prstGeom>
          <a:noFill/>
        </p:spPr>
      </p:pic>
      <p:pic>
        <p:nvPicPr>
          <p:cNvPr id="1030" name="Picture 6" descr="C:\Users\1\Desktop\книги\i (2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714752"/>
            <a:ext cx="2008837" cy="2714644"/>
          </a:xfrm>
          <a:prstGeom prst="rect">
            <a:avLst/>
          </a:prstGeom>
          <a:noFill/>
        </p:spPr>
      </p:pic>
      <p:pic>
        <p:nvPicPr>
          <p:cNvPr id="1031" name="Picture 7" descr="C:\Users\1\Desktop\книги\i (19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643314"/>
            <a:ext cx="2117422" cy="2738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книги\i (5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95567"/>
            <a:ext cx="1785950" cy="2790547"/>
          </a:xfrm>
          <a:prstGeom prst="rect">
            <a:avLst/>
          </a:prstGeom>
          <a:noFill/>
        </p:spPr>
      </p:pic>
      <p:pic>
        <p:nvPicPr>
          <p:cNvPr id="9219" name="Picture 3" descr="C:\Users\1\Desktop\книги\i (6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1875959" cy="2786077"/>
          </a:xfrm>
          <a:prstGeom prst="rect">
            <a:avLst/>
          </a:prstGeom>
          <a:noFill/>
        </p:spPr>
      </p:pic>
      <p:pic>
        <p:nvPicPr>
          <p:cNvPr id="9220" name="Picture 4" descr="C:\Users\1\Desktop\книги\i (4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714356"/>
            <a:ext cx="1785950" cy="2551357"/>
          </a:xfrm>
          <a:prstGeom prst="rect">
            <a:avLst/>
          </a:prstGeom>
          <a:noFill/>
        </p:spPr>
      </p:pic>
      <p:pic>
        <p:nvPicPr>
          <p:cNvPr id="9221" name="Picture 5" descr="C:\Users\1\Desktop\книги\i (2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926593"/>
            <a:ext cx="1714512" cy="2217041"/>
          </a:xfrm>
          <a:prstGeom prst="rect">
            <a:avLst/>
          </a:prstGeom>
          <a:noFill/>
        </p:spPr>
      </p:pic>
      <p:pic>
        <p:nvPicPr>
          <p:cNvPr id="9222" name="Picture 6" descr="C:\Users\1\Desktop\книги\i (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842578"/>
            <a:ext cx="1857388" cy="2443932"/>
          </a:xfrm>
          <a:prstGeom prst="rect">
            <a:avLst/>
          </a:prstGeom>
          <a:noFill/>
        </p:spPr>
      </p:pic>
      <p:pic>
        <p:nvPicPr>
          <p:cNvPr id="9223" name="Picture 7" descr="C:\Users\1\Desktop\книги\i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3726122"/>
            <a:ext cx="1928826" cy="2560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"/>
            <a:ext cx="821537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 </a:t>
            </a:r>
            <a:r>
              <a:rPr lang="ru-RU" sz="5400" dirty="0" smtClean="0">
                <a:solidFill>
                  <a:srgbClr val="C00000"/>
                </a:solidFill>
              </a:rPr>
              <a:t>Читая книги, можно найти идеальный образ самого себя в виде каких-либо героев или реальных людей и впоследствии воплотить этот образ в своей жизни.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67151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 Книги – приносят радость и удовольствие. Это и развлечение и приключение. Они способны заставить нас испытывать сильнейшие эмоции: плакать,  смеяться, злиться, сопереживать.  Книга может также  утешить или  подсказать выход из трудной ситуации.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книги\i (8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684" y="642918"/>
            <a:ext cx="1716424" cy="2278438"/>
          </a:xfrm>
          <a:prstGeom prst="rect">
            <a:avLst/>
          </a:prstGeom>
          <a:noFill/>
        </p:spPr>
      </p:pic>
      <p:pic>
        <p:nvPicPr>
          <p:cNvPr id="7171" name="Picture 3" descr="C:\Users\1\Desktop\книги\i (5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714356"/>
            <a:ext cx="1931680" cy="2786077"/>
          </a:xfrm>
          <a:prstGeom prst="rect">
            <a:avLst/>
          </a:prstGeom>
          <a:noFill/>
        </p:spPr>
      </p:pic>
      <p:pic>
        <p:nvPicPr>
          <p:cNvPr id="7172" name="Picture 4" descr="C:\Users\1\Desktop\книги\i (6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714356"/>
            <a:ext cx="1747843" cy="2595806"/>
          </a:xfrm>
          <a:prstGeom prst="rect">
            <a:avLst/>
          </a:prstGeom>
          <a:noFill/>
        </p:spPr>
      </p:pic>
      <p:pic>
        <p:nvPicPr>
          <p:cNvPr id="7173" name="Picture 5" descr="C:\Users\1\Desktop\книги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738083"/>
            <a:ext cx="1571636" cy="2334113"/>
          </a:xfrm>
          <a:prstGeom prst="rect">
            <a:avLst/>
          </a:prstGeom>
          <a:noFill/>
        </p:spPr>
      </p:pic>
      <p:pic>
        <p:nvPicPr>
          <p:cNvPr id="7174" name="Picture 6" descr="C:\Users\1\Desktop\книги\i (7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032244"/>
            <a:ext cx="1571636" cy="2182828"/>
          </a:xfrm>
          <a:prstGeom prst="rect">
            <a:avLst/>
          </a:prstGeom>
          <a:noFill/>
        </p:spPr>
      </p:pic>
      <p:pic>
        <p:nvPicPr>
          <p:cNvPr id="7175" name="Picture 7" descr="C:\Users\1\Desktop\книги\i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705088"/>
            <a:ext cx="1857388" cy="2509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21523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Книги открывают нам, что все люди разные. Ведь читая книги, написанные в разные эпохи и о разных культурах, человек становиться терпимее, учится  преодолевать предрассудки.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книги\i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1862143" cy="2428882"/>
          </a:xfrm>
          <a:prstGeom prst="rect">
            <a:avLst/>
          </a:prstGeom>
          <a:noFill/>
        </p:spPr>
      </p:pic>
      <p:pic>
        <p:nvPicPr>
          <p:cNvPr id="8195" name="Picture 3" descr="C:\Users\1\Desktop\книги\i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1" y="785794"/>
            <a:ext cx="1928826" cy="2630217"/>
          </a:xfrm>
          <a:prstGeom prst="rect">
            <a:avLst/>
          </a:prstGeom>
          <a:noFill/>
        </p:spPr>
      </p:pic>
      <p:pic>
        <p:nvPicPr>
          <p:cNvPr id="8196" name="Picture 4" descr="C:\Users\1\Desktop\книги\i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878501"/>
            <a:ext cx="1643074" cy="2621927"/>
          </a:xfrm>
          <a:prstGeom prst="rect">
            <a:avLst/>
          </a:prstGeom>
          <a:noFill/>
        </p:spPr>
      </p:pic>
      <p:pic>
        <p:nvPicPr>
          <p:cNvPr id="8197" name="Picture 5" descr="C:\Users\1\Desktop\книги\i (6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631987"/>
            <a:ext cx="1643074" cy="2440209"/>
          </a:xfrm>
          <a:prstGeom prst="rect">
            <a:avLst/>
          </a:prstGeom>
          <a:noFill/>
        </p:spPr>
      </p:pic>
      <p:pic>
        <p:nvPicPr>
          <p:cNvPr id="8198" name="Picture 6" descr="C:\Users\1\Desktop\книги\i (6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4161845"/>
            <a:ext cx="1643074" cy="2124665"/>
          </a:xfrm>
          <a:prstGeom prst="rect">
            <a:avLst/>
          </a:prstGeom>
          <a:noFill/>
        </p:spPr>
      </p:pic>
      <p:pic>
        <p:nvPicPr>
          <p:cNvPr id="8199" name="Picture 7" descr="C:\Users\1\Desktop\книги\i (6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3884715"/>
            <a:ext cx="1857388" cy="2401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68580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«Учитесь, читайте, размышляйте и извлекайте из всего самое полезное». (Н.И. Пирогов)</a:t>
            </a:r>
            <a:endParaRPr lang="ru-RU" sz="5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ниги\i (8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676669" cy="2730200"/>
          </a:xfrm>
          <a:prstGeom prst="rect">
            <a:avLst/>
          </a:prstGeom>
          <a:noFill/>
        </p:spPr>
      </p:pic>
      <p:pic>
        <p:nvPicPr>
          <p:cNvPr id="11267" name="Picture 3" descr="C:\Users\1\Desktop\книги\i (8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1" y="259741"/>
            <a:ext cx="3914817" cy="2669193"/>
          </a:xfrm>
          <a:prstGeom prst="rect">
            <a:avLst/>
          </a:prstGeom>
          <a:noFill/>
        </p:spPr>
      </p:pic>
      <p:pic>
        <p:nvPicPr>
          <p:cNvPr id="11268" name="Picture 4" descr="C:\Users\1\Desktop\книги\i (8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7" y="3929066"/>
            <a:ext cx="3733811" cy="2500320"/>
          </a:xfrm>
          <a:prstGeom prst="rect">
            <a:avLst/>
          </a:prstGeom>
          <a:noFill/>
        </p:spPr>
      </p:pic>
      <p:pic>
        <p:nvPicPr>
          <p:cNvPr id="11269" name="Picture 5" descr="C:\Users\1\Desktop\книги\i (8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7" y="3857627"/>
            <a:ext cx="3857653" cy="2716657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3286124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Чтение-лучшее учение!!! Пушкин А.С.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785926"/>
            <a:ext cx="713406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Презентацию подготовила </a:t>
            </a:r>
          </a:p>
          <a:p>
            <a:r>
              <a:rPr lang="ru-RU" dirty="0" smtClean="0"/>
              <a:t>учитель </a:t>
            </a:r>
            <a:r>
              <a:rPr lang="ru-RU" smtClean="0"/>
              <a:t>начальных классов :  Ларионова </a:t>
            </a:r>
            <a:r>
              <a:rPr lang="ru-RU" dirty="0" smtClean="0"/>
              <a:t>В.В.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68580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 Книги побуждают нас задуматься о том,  где правда и где кривда,  что верно и что ошибочно, что хорошо, а что плохо.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книги\i (3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1823098" cy="2357454"/>
          </a:xfrm>
          <a:prstGeom prst="rect">
            <a:avLst/>
          </a:prstGeom>
          <a:noFill/>
        </p:spPr>
      </p:pic>
      <p:pic>
        <p:nvPicPr>
          <p:cNvPr id="2051" name="Picture 3" descr="C:\Users\1\Desktop\книги\i (4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28604"/>
            <a:ext cx="1834528" cy="2571768"/>
          </a:xfrm>
          <a:prstGeom prst="rect">
            <a:avLst/>
          </a:prstGeom>
          <a:noFill/>
        </p:spPr>
      </p:pic>
      <p:pic>
        <p:nvPicPr>
          <p:cNvPr id="2052" name="Picture 4" descr="C:\Users\1\Desktop\книги\i (4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3" y="571480"/>
            <a:ext cx="1933589" cy="2500330"/>
          </a:xfrm>
          <a:prstGeom prst="rect">
            <a:avLst/>
          </a:prstGeom>
          <a:noFill/>
        </p:spPr>
      </p:pic>
      <p:pic>
        <p:nvPicPr>
          <p:cNvPr id="2053" name="Picture 5" descr="C:\Users\1\Desktop\книги\i (2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929066"/>
            <a:ext cx="2057406" cy="2571758"/>
          </a:xfrm>
          <a:prstGeom prst="rect">
            <a:avLst/>
          </a:prstGeom>
          <a:noFill/>
        </p:spPr>
      </p:pic>
      <p:pic>
        <p:nvPicPr>
          <p:cNvPr id="2055" name="Picture 7" descr="C:\Users\1\Desktop\книги\i (6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7" y="3786190"/>
            <a:ext cx="1938827" cy="2717982"/>
          </a:xfrm>
          <a:prstGeom prst="rect">
            <a:avLst/>
          </a:prstGeom>
          <a:noFill/>
        </p:spPr>
      </p:pic>
      <p:pic>
        <p:nvPicPr>
          <p:cNvPr id="2056" name="Picture 8" descr="C:\Users\1\Desktop\книги\i (4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643314"/>
            <a:ext cx="2071702" cy="2799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571480"/>
            <a:ext cx="61436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Книги развивают и обогащают нашу речь, расширяют наш словарный запас.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книги\bs00003921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1905000" cy="2457450"/>
          </a:xfrm>
          <a:prstGeom prst="rect">
            <a:avLst/>
          </a:prstGeom>
          <a:noFill/>
        </p:spPr>
      </p:pic>
      <p:pic>
        <p:nvPicPr>
          <p:cNvPr id="3075" name="Picture 3" descr="C:\Users\1\Desktop\книги\i (5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57166"/>
            <a:ext cx="1857388" cy="2465559"/>
          </a:xfrm>
          <a:prstGeom prst="rect">
            <a:avLst/>
          </a:prstGeom>
          <a:noFill/>
        </p:spPr>
      </p:pic>
      <p:pic>
        <p:nvPicPr>
          <p:cNvPr id="3076" name="Picture 4" descr="C:\Users\1\Desktop\книги\i (7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28604"/>
            <a:ext cx="1857388" cy="2465559"/>
          </a:xfrm>
          <a:prstGeom prst="rect">
            <a:avLst/>
          </a:prstGeom>
          <a:noFill/>
        </p:spPr>
      </p:pic>
      <p:pic>
        <p:nvPicPr>
          <p:cNvPr id="3077" name="Picture 5" descr="C:\Users\1\Desktop\книги\i (5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500438"/>
            <a:ext cx="1857388" cy="2758497"/>
          </a:xfrm>
          <a:prstGeom prst="rect">
            <a:avLst/>
          </a:prstGeom>
          <a:noFill/>
        </p:spPr>
      </p:pic>
      <p:pic>
        <p:nvPicPr>
          <p:cNvPr id="3078" name="Picture 6" descr="C:\Users\1\Desktop\книги\i (7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3500438"/>
            <a:ext cx="1857388" cy="2786082"/>
          </a:xfrm>
          <a:prstGeom prst="rect">
            <a:avLst/>
          </a:prstGeom>
          <a:noFill/>
        </p:spPr>
      </p:pic>
      <p:pic>
        <p:nvPicPr>
          <p:cNvPr id="3079" name="Picture 7" descr="C:\Users\1\Desktop\книги\i (5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500438"/>
            <a:ext cx="1928826" cy="2583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7715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Каждая прочитанная </a:t>
            </a:r>
            <a:r>
              <a:rPr lang="ru-RU" sz="5400" b="1" dirty="0" smtClean="0">
                <a:solidFill>
                  <a:srgbClr val="7030A0"/>
                </a:solidFill>
              </a:rPr>
              <a:t>книга</a:t>
            </a:r>
            <a:r>
              <a:rPr lang="ru-RU" sz="5400" dirty="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5400" dirty="0" smtClean="0">
                <a:solidFill>
                  <a:srgbClr val="7030A0"/>
                </a:solidFill>
              </a:rPr>
              <a:t> </a:t>
            </a:r>
            <a:r>
              <a:rPr lang="ru-RU" sz="5400" dirty="0" err="1" smtClean="0">
                <a:solidFill>
                  <a:srgbClr val="7030A0"/>
                </a:solidFill>
              </a:rPr>
              <a:t>фомирует</a:t>
            </a:r>
            <a:r>
              <a:rPr lang="ru-RU" sz="5400" dirty="0" smtClean="0">
                <a:solidFill>
                  <a:srgbClr val="7030A0"/>
                </a:solidFill>
              </a:rPr>
              <a:t> у </a:t>
            </a:r>
            <a:r>
              <a:rPr lang="ru-RU" sz="5400" dirty="0" smtClean="0">
                <a:solidFill>
                  <a:srgbClr val="7030A0"/>
                </a:solidFill>
              </a:rPr>
              <a:t>человека мировоззрение и жизненные ценности. 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книги\i (4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1681651" cy="2357454"/>
          </a:xfrm>
          <a:prstGeom prst="rect">
            <a:avLst/>
          </a:prstGeom>
          <a:noFill/>
        </p:spPr>
      </p:pic>
      <p:pic>
        <p:nvPicPr>
          <p:cNvPr id="4099" name="Picture 3" descr="C:\Users\1\Desktop\книги\i (5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571480"/>
            <a:ext cx="1643074" cy="2540836"/>
          </a:xfrm>
          <a:prstGeom prst="rect">
            <a:avLst/>
          </a:prstGeom>
          <a:noFill/>
        </p:spPr>
      </p:pic>
      <p:pic>
        <p:nvPicPr>
          <p:cNvPr id="4100" name="Picture 4" descr="C:\Users\1\Desktop\книги\i (5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785794"/>
            <a:ext cx="1785950" cy="2370730"/>
          </a:xfrm>
          <a:prstGeom prst="rect">
            <a:avLst/>
          </a:prstGeom>
          <a:noFill/>
        </p:spPr>
      </p:pic>
      <p:pic>
        <p:nvPicPr>
          <p:cNvPr id="4101" name="Picture 5" descr="C:\Users\1\Desktop\книги\dr_rus_pop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571876"/>
            <a:ext cx="1850129" cy="2714644"/>
          </a:xfrm>
          <a:prstGeom prst="rect">
            <a:avLst/>
          </a:prstGeom>
          <a:noFill/>
        </p:spPr>
      </p:pic>
      <p:pic>
        <p:nvPicPr>
          <p:cNvPr id="4102" name="Picture 6" descr="C:\Users\1\Desktop\книги\i (2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581576"/>
            <a:ext cx="1857388" cy="2704934"/>
          </a:xfrm>
          <a:prstGeom prst="rect">
            <a:avLst/>
          </a:prstGeom>
          <a:noFill/>
        </p:spPr>
      </p:pic>
      <p:pic>
        <p:nvPicPr>
          <p:cNvPr id="4103" name="Picture 7" descr="C:\Users\1\Desktop\книги\i (3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675121"/>
            <a:ext cx="2071702" cy="2611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928802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Книги развивают у человека воображение.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207</Words>
  <Application>Microsoft Office PowerPoint</Application>
  <PresentationFormat>Экран (4:3)</PresentationFormat>
  <Paragraphs>32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19</cp:revision>
  <dcterms:created xsi:type="dcterms:W3CDTF">2014-12-21T09:09:11Z</dcterms:created>
  <dcterms:modified xsi:type="dcterms:W3CDTF">2014-12-21T13:37:30Z</dcterms:modified>
</cp:coreProperties>
</file>