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59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85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021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866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6536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546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21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961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125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40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22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851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395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749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037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377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9227E-6EDD-42C0-9CDB-180099AE64EC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C37B76F-F527-4F23-9B62-6606218C7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90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571" y="1160059"/>
            <a:ext cx="8679976" cy="3916908"/>
          </a:xfrm>
        </p:spPr>
        <p:txBody>
          <a:bodyPr>
            <a:noAutofit/>
          </a:bodyPr>
          <a:lstStyle/>
          <a:p>
            <a:r>
              <a:rPr lang="ru-RU" sz="4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77-52         </a:t>
            </a:r>
            <a: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60-20   </a:t>
            </a:r>
            <a:r>
              <a:rPr lang="ru-RU" sz="4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90-10     </a:t>
            </a:r>
            <a:r>
              <a:rPr lang="ru-RU" sz="4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7+6</a:t>
            </a:r>
            <a:br>
              <a:rPr lang="ru-RU" sz="4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38+42    </a:t>
            </a:r>
            <a:r>
              <a:rPr lang="ru-RU" sz="4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76+4         </a:t>
            </a:r>
            <a: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50+5     </a:t>
            </a:r>
            <a:r>
              <a:rPr lang="ru-RU" sz="4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17-4</a:t>
            </a:r>
            <a:br>
              <a:rPr lang="ru-RU" sz="4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232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135437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– 10 руб. и 50 руб.</a:t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Истратила – 8 руб.</a:t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- ? 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уб.</a:t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10 + 50 = 60 (руб.) – было.</a:t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60 – 8 = 52 (руб.) – осталось.</a:t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Ответ: 52 рубля осталось у Кати.</a:t>
            </a:r>
            <a:endParaRPr lang="ru-RU" sz="3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77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493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60060"/>
            <a:ext cx="10515600" cy="5016903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– 10 руб. и 50 руб.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Истратила – 8 руб.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- ? руб.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10 - 8 = 2 (руб.) – сдача с 10 рублей.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50 + 2 = 52 (руб.) – осталось.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Ответ: 52 рубля осталось у Кати.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722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82890"/>
            <a:ext cx="10515600" cy="4894073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– 10 руб. и 50 руб.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Истратила – 8 руб.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- ? руб.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50 – 8 = 42 (руб.) – сдача с 50 рублей.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42 + 10 = 52 (руб.) – осталось.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Ответ: 52 рубля осталось у Кати.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8573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</TotalTime>
  <Words>31</Words>
  <Application>Microsoft Office PowerPoint</Application>
  <PresentationFormat>Широкоэкранный</PresentationFormat>
  <Paragraphs>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Times New Roman</vt:lpstr>
      <vt:lpstr>Trebuchet MS</vt:lpstr>
      <vt:lpstr>Wingdings 3</vt:lpstr>
      <vt:lpstr>Грань</vt:lpstr>
      <vt:lpstr>77-52         60-20         90-10        7+6   38+42        76+4         50+5         17-4 </vt:lpstr>
      <vt:lpstr>Было – 10 руб. и 50 руб. Истратила – 8 руб. Осталось - ? руб.  1) 10 + 50 = 60 (руб.) – было. 2) 60 – 8 = 52 (руб.) – осталось.       Ответ: 52 рубля осталось у Кати.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77-52         60-20         90-10        7+6    38+42        76+4         50+5         17-4 </dc:title>
  <dc:creator>учитель</dc:creator>
  <cp:lastModifiedBy>учитель</cp:lastModifiedBy>
  <cp:revision>2</cp:revision>
  <dcterms:created xsi:type="dcterms:W3CDTF">2015-02-08T17:20:16Z</dcterms:created>
  <dcterms:modified xsi:type="dcterms:W3CDTF">2015-02-08T17:37:12Z</dcterms:modified>
</cp:coreProperties>
</file>