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6" r:id="rId2"/>
    <p:sldId id="273" r:id="rId3"/>
    <p:sldId id="262" r:id="rId4"/>
    <p:sldId id="265" r:id="rId5"/>
    <p:sldId id="280" r:id="rId6"/>
    <p:sldId id="266" r:id="rId7"/>
    <p:sldId id="283" r:id="rId8"/>
    <p:sldId id="268" r:id="rId9"/>
    <p:sldId id="277" r:id="rId10"/>
    <p:sldId id="278" r:id="rId11"/>
    <p:sldId id="261" r:id="rId12"/>
    <p:sldId id="269" r:id="rId13"/>
    <p:sldId id="263" r:id="rId14"/>
    <p:sldId id="279" r:id="rId15"/>
    <p:sldId id="284" r:id="rId16"/>
    <p:sldId id="281" r:id="rId17"/>
    <p:sldId id="28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624" autoAdjust="0"/>
  </p:normalViewPr>
  <p:slideViewPr>
    <p:cSldViewPr>
      <p:cViewPr varScale="1">
        <p:scale>
          <a:sx n="48" d="100"/>
          <a:sy n="48" d="100"/>
        </p:scale>
        <p:origin x="-1310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899A7DF-BBCA-4CED-B451-BD02E2DD2E2C}" type="datetimeFigureOut">
              <a:rPr lang="ru-RU"/>
              <a:pPr>
                <a:defRPr/>
              </a:pPr>
              <a:t>13.02.2015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44E7F6B-52A8-4B78-A1E9-2D93FA9AE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97649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6F997-C3D8-4877-9FA7-4463B4D9A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5348A-30D3-4080-B37D-1CCEA85E0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03DED-A61A-4C53-9085-A57BC92C3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6BAB0-DE18-42D1-878C-CA964CEBC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3BD66-3489-43AD-BB15-E548B1BD51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325D5-089F-4AF9-B363-378D59907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FE748-4785-4B20-8DC3-7F92F38B9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CC4EB-11E4-4140-A410-8E291327DE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DE79C-3841-4C14-8C78-433A9BD09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4F156-716D-4242-A8CC-345C055E6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6A6F5-A055-446E-83FA-5D2BC2382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3EF2FDFB-05BC-414F-A488-C51EDC0B03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 spd="slow" advClick="0">
    <p:cu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13" Type="http://schemas.openxmlformats.org/officeDocument/2006/relationships/slide" Target="slide4.xml"/><Relationship Id="rId18" Type="http://schemas.openxmlformats.org/officeDocument/2006/relationships/slide" Target="slide14.xml"/><Relationship Id="rId26" Type="http://schemas.openxmlformats.org/officeDocument/2006/relationships/image" Target="../media/image9.png"/><Relationship Id="rId3" Type="http://schemas.openxmlformats.org/officeDocument/2006/relationships/audio" Target="../media/audio2.wav"/><Relationship Id="rId21" Type="http://schemas.openxmlformats.org/officeDocument/2006/relationships/image" Target="../media/image4.png"/><Relationship Id="rId7" Type="http://schemas.openxmlformats.org/officeDocument/2006/relationships/slide" Target="slide3.xml"/><Relationship Id="rId12" Type="http://schemas.openxmlformats.org/officeDocument/2006/relationships/slide" Target="slide13.xml"/><Relationship Id="rId17" Type="http://schemas.openxmlformats.org/officeDocument/2006/relationships/slide" Target="slide12.xml"/><Relationship Id="rId25" Type="http://schemas.openxmlformats.org/officeDocument/2006/relationships/image" Target="../media/image8.png"/><Relationship Id="rId2" Type="http://schemas.openxmlformats.org/officeDocument/2006/relationships/audio" Target="../media/audio1.wav"/><Relationship Id="rId16" Type="http://schemas.openxmlformats.org/officeDocument/2006/relationships/slide" Target="slide8.xml"/><Relationship Id="rId20" Type="http://schemas.openxmlformats.org/officeDocument/2006/relationships/image" Target="../media/image3.png"/><Relationship Id="rId29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slide" Target="slide11.xml"/><Relationship Id="rId24" Type="http://schemas.openxmlformats.org/officeDocument/2006/relationships/image" Target="../media/image7.png"/><Relationship Id="rId32" Type="http://schemas.openxmlformats.org/officeDocument/2006/relationships/image" Target="../media/image15.gif"/><Relationship Id="rId5" Type="http://schemas.openxmlformats.org/officeDocument/2006/relationships/audio" Target="../media/audio4.wav"/><Relationship Id="rId15" Type="http://schemas.openxmlformats.org/officeDocument/2006/relationships/slide" Target="slide17.xml"/><Relationship Id="rId23" Type="http://schemas.openxmlformats.org/officeDocument/2006/relationships/image" Target="../media/image6.png"/><Relationship Id="rId28" Type="http://schemas.openxmlformats.org/officeDocument/2006/relationships/image" Target="../media/image11.png"/><Relationship Id="rId10" Type="http://schemas.openxmlformats.org/officeDocument/2006/relationships/slide" Target="slide7.xml"/><Relationship Id="rId19" Type="http://schemas.openxmlformats.org/officeDocument/2006/relationships/slide" Target="slide16.xml"/><Relationship Id="rId31" Type="http://schemas.openxmlformats.org/officeDocument/2006/relationships/image" Target="../media/image14.png"/><Relationship Id="rId4" Type="http://schemas.openxmlformats.org/officeDocument/2006/relationships/audio" Target="../media/audio3.wav"/><Relationship Id="rId9" Type="http://schemas.openxmlformats.org/officeDocument/2006/relationships/slide" Target="slide5.xml"/><Relationship Id="rId14" Type="http://schemas.openxmlformats.org/officeDocument/2006/relationships/slide" Target="slide6.xml"/><Relationship Id="rId22" Type="http://schemas.openxmlformats.org/officeDocument/2006/relationships/image" Target="../media/image5.png"/><Relationship Id="rId27" Type="http://schemas.openxmlformats.org/officeDocument/2006/relationships/image" Target="../media/image10.png"/><Relationship Id="rId30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99792" y="0"/>
            <a:ext cx="6789215" cy="378565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prstTxWarp prst="textWave1">
              <a:avLst>
                <a:gd name="adj1" fmla="val 0"/>
                <a:gd name="adj2" fmla="val 248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Морской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бой</a:t>
            </a:r>
            <a:endParaRPr lang="ru-RU" sz="1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7929586" y="6143644"/>
            <a:ext cx="100013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 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027988" y="6237288"/>
            <a:ext cx="792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>
                <a:latin typeface="Times New Roman" pitchFamily="18" charset="0"/>
              </a:rPr>
              <a:t>к бою!</a:t>
            </a:r>
          </a:p>
        </p:txBody>
      </p:sp>
    </p:spTree>
  </p:cSld>
  <p:clrMapOvr>
    <a:masterClrMapping/>
  </p:clrMapOvr>
  <p:transition spd="slow" advClick="0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24149535_morskie-ramki.jpg"/>
          <p:cNvPicPr>
            <a:picLocks noChangeAspect="1"/>
          </p:cNvPicPr>
          <p:nvPr/>
        </p:nvPicPr>
        <p:blipFill>
          <a:blip r:embed="rId3" cstate="email"/>
          <a:srcRect b="48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 rot="1065909">
            <a:off x="8424068" y="6399692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dirty="0" err="1" smtClean="0"/>
              <a:t>ратно</a:t>
            </a:r>
            <a:endParaRPr lang="ru-RU" sz="10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Стрелка влево 10">
            <a:hlinkClick r:id="rId4" action="ppaction://hlinksldjump"/>
          </p:cNvPr>
          <p:cNvSpPr/>
          <p:nvPr/>
        </p:nvSpPr>
        <p:spPr>
          <a:xfrm rot="1153648">
            <a:off x="8378967" y="6323697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1844824"/>
            <a:ext cx="625684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6 × 6 + 30 : 5 × 9 – 79 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расивые картинки фото -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7036" y="0"/>
            <a:ext cx="9201036" cy="685799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31259" y="1052736"/>
            <a:ext cx="57438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(14 + 3 × 7) : 5 + 57 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 rot="808630">
            <a:off x="8181062" y="6257716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dirty="0" err="1" smtClean="0"/>
              <a:t>братно</a:t>
            </a:r>
            <a:endParaRPr lang="ru-RU" sz="1000" dirty="0"/>
          </a:p>
        </p:txBody>
      </p:sp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 rot="911128">
            <a:off x="8194553" y="6177882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24149535_morskie-ramki.jpg"/>
          <p:cNvPicPr>
            <a:picLocks noChangeAspect="1"/>
          </p:cNvPicPr>
          <p:nvPr/>
        </p:nvPicPr>
        <p:blipFill>
          <a:blip r:embed="rId3" cstate="email"/>
          <a:srcRect b="48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sp>
        <p:nvSpPr>
          <p:cNvPr id="8" name="Стрелка влево 7">
            <a:hlinkClick r:id="rId4" action="ppaction://hlinksldjump"/>
          </p:cNvPr>
          <p:cNvSpPr/>
          <p:nvPr/>
        </p:nvSpPr>
        <p:spPr>
          <a:xfrm rot="1153648">
            <a:off x="8018746" y="6215796"/>
            <a:ext cx="831978" cy="519706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1700808"/>
            <a:ext cx="69477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33 + 29 – (83 – 34): 7 × 3=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расивые картинки фото -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Стрелка влево 10">
            <a:hlinkClick r:id="rId4" action="ppaction://hlinksldjump"/>
          </p:cNvPr>
          <p:cNvSpPr/>
          <p:nvPr/>
        </p:nvSpPr>
        <p:spPr>
          <a:xfrm rot="1153648">
            <a:off x="8123115" y="6106441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1412776"/>
            <a:ext cx="62440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(5 × 9 – 25): 4 + 6 × 7 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24149535_morskie-ramki.jpg"/>
          <p:cNvPicPr>
            <a:picLocks noChangeAspect="1"/>
          </p:cNvPicPr>
          <p:nvPr/>
        </p:nvPicPr>
        <p:blipFill>
          <a:blip r:embed="rId3" cstate="email"/>
          <a:srcRect b="48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sp>
        <p:nvSpPr>
          <p:cNvPr id="8" name="Стрелка влево 7">
            <a:hlinkClick r:id="rId4" action="ppaction://hlinksldjump"/>
          </p:cNvPr>
          <p:cNvSpPr/>
          <p:nvPr/>
        </p:nvSpPr>
        <p:spPr>
          <a:xfrm rot="1153648">
            <a:off x="8018746" y="6215796"/>
            <a:ext cx="831978" cy="519706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2276872"/>
            <a:ext cx="59875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3 × 9 + 6 × 7 – 64 : 8 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красивые картинки фото -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 rot="1241722">
            <a:off x="8248442" y="6403539"/>
            <a:ext cx="122345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dirty="0" err="1" smtClean="0"/>
              <a:t>братно</a:t>
            </a:r>
            <a:endParaRPr lang="ru-RU" sz="1000" dirty="0"/>
          </a:p>
        </p:txBody>
      </p:sp>
      <p:sp>
        <p:nvSpPr>
          <p:cNvPr id="7" name="Стрелка влево 6">
            <a:hlinkClick r:id="rId4" action="ppaction://hlinksldjump"/>
          </p:cNvPr>
          <p:cNvSpPr/>
          <p:nvPr/>
        </p:nvSpPr>
        <p:spPr>
          <a:xfrm rot="1153648">
            <a:off x="8194553" y="6177882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76615" y="1268760"/>
            <a:ext cx="648607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9 × (16 – 5) – 54 : 9 × 8=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24149535_morskie-ramki.jpg"/>
          <p:cNvPicPr>
            <a:picLocks noChangeAspect="1"/>
          </p:cNvPicPr>
          <p:nvPr/>
        </p:nvPicPr>
        <p:blipFill>
          <a:blip r:embed="rId3" cstate="email"/>
          <a:srcRect b="48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sp>
        <p:nvSpPr>
          <p:cNvPr id="8" name="Стрелка влево 7">
            <a:hlinkClick r:id="rId4" action="ppaction://hlinksldjump"/>
          </p:cNvPr>
          <p:cNvSpPr/>
          <p:nvPr/>
        </p:nvSpPr>
        <p:spPr>
          <a:xfrm rot="1153648">
            <a:off x="8018746" y="6215796"/>
            <a:ext cx="831978" cy="519706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2204864"/>
            <a:ext cx="769473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(37 + 29 – 2 × 9) : 6 + 9 × 8 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расивые картинки фото -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sp>
        <p:nvSpPr>
          <p:cNvPr id="8" name="Стрелка влево 7">
            <a:hlinkClick r:id="rId4" action="ppaction://hlinksldjump"/>
          </p:cNvPr>
          <p:cNvSpPr/>
          <p:nvPr/>
        </p:nvSpPr>
        <p:spPr>
          <a:xfrm rot="1153648">
            <a:off x="8018746" y="6215796"/>
            <a:ext cx="831978" cy="519706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196752"/>
            <a:ext cx="62295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17 + 64 : 8 × 4 – 63 : 7=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Прямоугольник 240"/>
          <p:cNvSpPr/>
          <p:nvPr/>
        </p:nvSpPr>
        <p:spPr>
          <a:xfrm>
            <a:off x="7286644" y="3429000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0" name="Прямоугольник 219"/>
          <p:cNvSpPr/>
          <p:nvPr/>
        </p:nvSpPr>
        <p:spPr>
          <a:xfrm>
            <a:off x="7358082" y="2571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" name="Прямоугольник 193"/>
          <p:cNvSpPr/>
          <p:nvPr/>
        </p:nvSpPr>
        <p:spPr>
          <a:xfrm>
            <a:off x="7358082" y="1714488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" name="Прямоугольник 183"/>
          <p:cNvSpPr/>
          <p:nvPr/>
        </p:nvSpPr>
        <p:spPr>
          <a:xfrm>
            <a:off x="2714612" y="1714488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8572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2" name="Прямоугольник 31">
            <a:hlinkClick r:id="rId7" action="ppaction://hlinksldjump"/>
          </p:cNvPr>
          <p:cNvSpPr/>
          <p:nvPr/>
        </p:nvSpPr>
        <p:spPr>
          <a:xfrm>
            <a:off x="0" y="85723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-142908" y="857232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" name="Group 96"/>
          <p:cNvGrpSpPr>
            <a:grpSpLocks/>
          </p:cNvGrpSpPr>
          <p:nvPr/>
        </p:nvGrpSpPr>
        <p:grpSpPr bwMode="auto">
          <a:xfrm>
            <a:off x="214282" y="928670"/>
            <a:ext cx="566737" cy="720725"/>
            <a:chOff x="-703" y="3339"/>
            <a:chExt cx="357" cy="454"/>
          </a:xfrm>
        </p:grpSpPr>
        <p:sp>
          <p:nvSpPr>
            <p:cNvPr id="51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4" name="Прямоугольник 53">
            <a:hlinkClick r:id="rId9" action="ppaction://hlinksldjump"/>
          </p:cNvPr>
          <p:cNvSpPr/>
          <p:nvPr/>
        </p:nvSpPr>
        <p:spPr>
          <a:xfrm>
            <a:off x="0" y="1714488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-142908" y="1714488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9" name="Group 96"/>
          <p:cNvGrpSpPr>
            <a:grpSpLocks/>
          </p:cNvGrpSpPr>
          <p:nvPr/>
        </p:nvGrpSpPr>
        <p:grpSpPr bwMode="auto">
          <a:xfrm>
            <a:off x="142844" y="1785926"/>
            <a:ext cx="566737" cy="720725"/>
            <a:chOff x="-703" y="3339"/>
            <a:chExt cx="357" cy="454"/>
          </a:xfrm>
        </p:grpSpPr>
        <p:sp>
          <p:nvSpPr>
            <p:cNvPr id="60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3" name="Прямоугольник 62">
            <a:hlinkClick r:id="rId10" action="ppaction://hlinksldjump"/>
          </p:cNvPr>
          <p:cNvSpPr/>
          <p:nvPr/>
        </p:nvSpPr>
        <p:spPr>
          <a:xfrm>
            <a:off x="2714612" y="5143512"/>
            <a:ext cx="928662" cy="857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4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2643174" y="5214950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5" name="Group 96"/>
          <p:cNvGrpSpPr>
            <a:grpSpLocks/>
          </p:cNvGrpSpPr>
          <p:nvPr/>
        </p:nvGrpSpPr>
        <p:grpSpPr bwMode="auto">
          <a:xfrm>
            <a:off x="2857488" y="5214950"/>
            <a:ext cx="566737" cy="720725"/>
            <a:chOff x="-703" y="3339"/>
            <a:chExt cx="357" cy="454"/>
          </a:xfrm>
        </p:grpSpPr>
        <p:sp>
          <p:nvSpPr>
            <p:cNvPr id="66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8" name="Прямоугольник 67">
            <a:hlinkClick r:id="rId11" action="ppaction://hlinksldjump"/>
          </p:cNvPr>
          <p:cNvSpPr/>
          <p:nvPr/>
        </p:nvSpPr>
        <p:spPr>
          <a:xfrm>
            <a:off x="3643306" y="5143512"/>
            <a:ext cx="928662" cy="857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9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3500430" y="5214950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0" name="Group 96"/>
          <p:cNvGrpSpPr>
            <a:grpSpLocks/>
          </p:cNvGrpSpPr>
          <p:nvPr/>
        </p:nvGrpSpPr>
        <p:grpSpPr bwMode="auto">
          <a:xfrm>
            <a:off x="3786182" y="5214950"/>
            <a:ext cx="566737" cy="720725"/>
            <a:chOff x="-703" y="3339"/>
            <a:chExt cx="357" cy="454"/>
          </a:xfrm>
        </p:grpSpPr>
        <p:sp>
          <p:nvSpPr>
            <p:cNvPr id="71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3" name="Прямоугольник 72">
            <a:hlinkClick r:id="rId7" action="ppaction://hlinksldjump"/>
          </p:cNvPr>
          <p:cNvSpPr/>
          <p:nvPr/>
        </p:nvSpPr>
        <p:spPr>
          <a:xfrm>
            <a:off x="4572000" y="5143512"/>
            <a:ext cx="928662" cy="857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4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4429124" y="5214950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5" name="Group 96"/>
          <p:cNvGrpSpPr>
            <a:grpSpLocks/>
          </p:cNvGrpSpPr>
          <p:nvPr/>
        </p:nvGrpSpPr>
        <p:grpSpPr bwMode="auto">
          <a:xfrm>
            <a:off x="4714876" y="5214950"/>
            <a:ext cx="566737" cy="720725"/>
            <a:chOff x="-703" y="3339"/>
            <a:chExt cx="357" cy="454"/>
          </a:xfrm>
        </p:grpSpPr>
        <p:sp>
          <p:nvSpPr>
            <p:cNvPr id="76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8" name="Прямоугольник 77">
            <a:hlinkClick r:id="rId12" action="ppaction://hlinksldjump"/>
          </p:cNvPr>
          <p:cNvSpPr/>
          <p:nvPr/>
        </p:nvSpPr>
        <p:spPr>
          <a:xfrm>
            <a:off x="1857356" y="3429000"/>
            <a:ext cx="928662" cy="857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9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1714480" y="3500438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3" name="Group 96"/>
          <p:cNvGrpSpPr>
            <a:grpSpLocks/>
          </p:cNvGrpSpPr>
          <p:nvPr/>
        </p:nvGrpSpPr>
        <p:grpSpPr bwMode="auto">
          <a:xfrm>
            <a:off x="2000232" y="3571876"/>
            <a:ext cx="566737" cy="720725"/>
            <a:chOff x="-703" y="3339"/>
            <a:chExt cx="357" cy="454"/>
          </a:xfrm>
        </p:grpSpPr>
        <p:sp>
          <p:nvSpPr>
            <p:cNvPr id="84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8" name="Прямоугольник 87">
            <a:hlinkClick r:id="rId13" action="ppaction://hlinksldjump"/>
          </p:cNvPr>
          <p:cNvSpPr/>
          <p:nvPr/>
        </p:nvSpPr>
        <p:spPr>
          <a:xfrm>
            <a:off x="6429388" y="85723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9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6286512" y="928670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0" name="Group 96"/>
          <p:cNvGrpSpPr>
            <a:grpSpLocks/>
          </p:cNvGrpSpPr>
          <p:nvPr/>
        </p:nvGrpSpPr>
        <p:grpSpPr bwMode="auto">
          <a:xfrm>
            <a:off x="6572264" y="928670"/>
            <a:ext cx="566737" cy="720725"/>
            <a:chOff x="-703" y="3339"/>
            <a:chExt cx="357" cy="454"/>
          </a:xfrm>
        </p:grpSpPr>
        <p:sp>
          <p:nvSpPr>
            <p:cNvPr id="91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" name="Прямоугольник 92">
            <a:hlinkClick r:id="rId14" action="ppaction://hlinksldjump"/>
          </p:cNvPr>
          <p:cNvSpPr/>
          <p:nvPr/>
        </p:nvSpPr>
        <p:spPr>
          <a:xfrm>
            <a:off x="6429388" y="1714488"/>
            <a:ext cx="928662" cy="857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4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6286512" y="1785926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5" name="Group 96"/>
          <p:cNvGrpSpPr>
            <a:grpSpLocks/>
          </p:cNvGrpSpPr>
          <p:nvPr/>
        </p:nvGrpSpPr>
        <p:grpSpPr bwMode="auto">
          <a:xfrm>
            <a:off x="6572264" y="1785926"/>
            <a:ext cx="566737" cy="720725"/>
            <a:chOff x="-703" y="3339"/>
            <a:chExt cx="357" cy="454"/>
          </a:xfrm>
        </p:grpSpPr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8" name="Прямоугольник 97">
            <a:hlinkClick r:id="rId15" action="ppaction://hlinksldjump"/>
          </p:cNvPr>
          <p:cNvSpPr/>
          <p:nvPr/>
        </p:nvSpPr>
        <p:spPr>
          <a:xfrm>
            <a:off x="6429388" y="2571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9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6286512" y="2643182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0" name="Group 96"/>
          <p:cNvGrpSpPr>
            <a:grpSpLocks/>
          </p:cNvGrpSpPr>
          <p:nvPr/>
        </p:nvGrpSpPr>
        <p:grpSpPr bwMode="auto">
          <a:xfrm>
            <a:off x="6572264" y="2714620"/>
            <a:ext cx="566737" cy="720725"/>
            <a:chOff x="-703" y="3339"/>
            <a:chExt cx="357" cy="454"/>
          </a:xfrm>
        </p:grpSpPr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3" name="Прямоугольник 102">
            <a:hlinkClick r:id="rId16" action="ppaction://hlinksldjump"/>
          </p:cNvPr>
          <p:cNvSpPr/>
          <p:nvPr/>
        </p:nvSpPr>
        <p:spPr>
          <a:xfrm>
            <a:off x="6429388" y="3429000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6286512" y="3500438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5" name="Group 96"/>
          <p:cNvGrpSpPr>
            <a:grpSpLocks/>
          </p:cNvGrpSpPr>
          <p:nvPr/>
        </p:nvGrpSpPr>
        <p:grpSpPr bwMode="auto">
          <a:xfrm>
            <a:off x="6572264" y="3500438"/>
            <a:ext cx="566737" cy="720725"/>
            <a:chOff x="-703" y="3339"/>
            <a:chExt cx="357" cy="454"/>
          </a:xfrm>
        </p:grpSpPr>
        <p:sp>
          <p:nvSpPr>
            <p:cNvPr id="106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8" name="Прямоугольник 107">
            <a:hlinkClick r:id="rId17" action="ppaction://hlinksldjump"/>
          </p:cNvPr>
          <p:cNvSpPr/>
          <p:nvPr/>
        </p:nvSpPr>
        <p:spPr>
          <a:xfrm>
            <a:off x="0" y="6000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9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-142908" y="6091238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0" name="Group 96"/>
          <p:cNvGrpSpPr>
            <a:grpSpLocks/>
          </p:cNvGrpSpPr>
          <p:nvPr/>
        </p:nvGrpSpPr>
        <p:grpSpPr bwMode="auto">
          <a:xfrm>
            <a:off x="142844" y="6137275"/>
            <a:ext cx="566737" cy="720725"/>
            <a:chOff x="-703" y="3339"/>
            <a:chExt cx="357" cy="454"/>
          </a:xfrm>
        </p:grpSpPr>
        <p:sp>
          <p:nvSpPr>
            <p:cNvPr id="111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3" name="Прямоугольник 112">
            <a:hlinkClick r:id="rId16" action="ppaction://hlinksldjump"/>
          </p:cNvPr>
          <p:cNvSpPr/>
          <p:nvPr/>
        </p:nvSpPr>
        <p:spPr>
          <a:xfrm>
            <a:off x="3643306" y="1714488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4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3500430" y="1714488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5" name="Group 96"/>
          <p:cNvGrpSpPr>
            <a:grpSpLocks/>
          </p:cNvGrpSpPr>
          <p:nvPr/>
        </p:nvGrpSpPr>
        <p:grpSpPr bwMode="auto">
          <a:xfrm>
            <a:off x="3786182" y="1785926"/>
            <a:ext cx="566737" cy="720725"/>
            <a:chOff x="-703" y="3339"/>
            <a:chExt cx="357" cy="454"/>
          </a:xfrm>
        </p:grpSpPr>
        <p:sp>
          <p:nvSpPr>
            <p:cNvPr id="116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8" name="Прямоугольник 117">
            <a:hlinkClick r:id="rId17" action="ppaction://hlinksldjump"/>
          </p:cNvPr>
          <p:cNvSpPr/>
          <p:nvPr/>
        </p:nvSpPr>
        <p:spPr>
          <a:xfrm>
            <a:off x="928662" y="3429000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9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785786" y="3429000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0" name="Group 96"/>
          <p:cNvGrpSpPr>
            <a:grpSpLocks/>
          </p:cNvGrpSpPr>
          <p:nvPr/>
        </p:nvGrpSpPr>
        <p:grpSpPr bwMode="auto">
          <a:xfrm>
            <a:off x="1000100" y="3500438"/>
            <a:ext cx="566737" cy="720725"/>
            <a:chOff x="-703" y="3339"/>
            <a:chExt cx="357" cy="454"/>
          </a:xfrm>
        </p:grpSpPr>
        <p:sp>
          <p:nvSpPr>
            <p:cNvPr id="121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3" name="Прямоугольник 122"/>
          <p:cNvSpPr/>
          <p:nvPr/>
        </p:nvSpPr>
        <p:spPr>
          <a:xfrm>
            <a:off x="0" y="0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928662" y="0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1857356" y="0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2786050" y="0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127" name="Прямоугольник 126"/>
          <p:cNvSpPr/>
          <p:nvPr/>
        </p:nvSpPr>
        <p:spPr>
          <a:xfrm>
            <a:off x="3643306" y="0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4572000" y="0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29" name="Прямоугольник 128"/>
          <p:cNvSpPr/>
          <p:nvPr/>
        </p:nvSpPr>
        <p:spPr>
          <a:xfrm>
            <a:off x="5500694" y="0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6429388" y="0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131" name="Прямоугольник 130"/>
          <p:cNvSpPr/>
          <p:nvPr/>
        </p:nvSpPr>
        <p:spPr>
          <a:xfrm>
            <a:off x="7358082" y="0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32" name="Прямоугольник 131"/>
          <p:cNvSpPr/>
          <p:nvPr/>
        </p:nvSpPr>
        <p:spPr>
          <a:xfrm>
            <a:off x="8229600" y="0"/>
            <a:ext cx="914400" cy="8572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8229600" y="1714488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8229600" y="2571744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8229600" y="3429000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8229600" y="4286256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8229600" y="5143512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8229600" y="6000744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Прямоугольник 142">
            <a:hlinkClick r:id="rId18" action="ppaction://hlinksldjump"/>
          </p:cNvPr>
          <p:cNvSpPr/>
          <p:nvPr/>
        </p:nvSpPr>
        <p:spPr>
          <a:xfrm>
            <a:off x="6429388" y="6000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4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6286512" y="6091238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5" name="Group 96"/>
          <p:cNvGrpSpPr>
            <a:grpSpLocks/>
          </p:cNvGrpSpPr>
          <p:nvPr/>
        </p:nvGrpSpPr>
        <p:grpSpPr bwMode="auto">
          <a:xfrm>
            <a:off x="6572264" y="6137275"/>
            <a:ext cx="566737" cy="720725"/>
            <a:chOff x="-703" y="3339"/>
            <a:chExt cx="357" cy="454"/>
          </a:xfrm>
        </p:grpSpPr>
        <p:sp>
          <p:nvSpPr>
            <p:cNvPr id="146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7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8" name="Прямоугольник 147">
            <a:hlinkClick r:id="rId19" action="ppaction://hlinksldjump"/>
          </p:cNvPr>
          <p:cNvSpPr/>
          <p:nvPr/>
        </p:nvSpPr>
        <p:spPr>
          <a:xfrm>
            <a:off x="7358082" y="600074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9" name="Picture 21" descr="sea39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flipH="1">
            <a:off x="7215206" y="6091238"/>
            <a:ext cx="98583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0" name="Group 96"/>
          <p:cNvGrpSpPr>
            <a:grpSpLocks/>
          </p:cNvGrpSpPr>
          <p:nvPr/>
        </p:nvGrpSpPr>
        <p:grpSpPr bwMode="auto">
          <a:xfrm>
            <a:off x="7429520" y="6137275"/>
            <a:ext cx="566737" cy="720725"/>
            <a:chOff x="-703" y="3339"/>
            <a:chExt cx="357" cy="454"/>
          </a:xfrm>
        </p:grpSpPr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" name="Прямоугольник 152"/>
          <p:cNvSpPr/>
          <p:nvPr/>
        </p:nvSpPr>
        <p:spPr>
          <a:xfrm>
            <a:off x="928662" y="85723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7" name="Group 223"/>
          <p:cNvGrpSpPr>
            <a:grpSpLocks/>
          </p:cNvGrpSpPr>
          <p:nvPr/>
        </p:nvGrpSpPr>
        <p:grpSpPr bwMode="auto">
          <a:xfrm>
            <a:off x="900113" y="836613"/>
            <a:ext cx="889000" cy="889000"/>
            <a:chOff x="-560" y="1616"/>
            <a:chExt cx="560" cy="560"/>
          </a:xfrm>
        </p:grpSpPr>
        <p:sp>
          <p:nvSpPr>
            <p:cNvPr id="158" name="Oval 224"/>
            <p:cNvSpPr>
              <a:spLocks noChangeArrowheads="1"/>
            </p:cNvSpPr>
            <p:nvPr/>
          </p:nvSpPr>
          <p:spPr bwMode="auto">
            <a:xfrm>
              <a:off x="-477" y="1843"/>
              <a:ext cx="137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59" name="Picture 225" descr="Безимени-6"/>
            <p:cNvPicPr>
              <a:picLocks noChangeAspect="1" noChangeArrowheads="1"/>
            </p:cNvPicPr>
            <p:nvPr/>
          </p:nvPicPr>
          <p:blipFill>
            <a:blip r:embed="rId20" cstate="email"/>
            <a:srcRect/>
            <a:stretch>
              <a:fillRect/>
            </a:stretch>
          </p:blipFill>
          <p:spPr bwMode="auto">
            <a:xfrm>
              <a:off x="-560" y="1616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0" name="Прямоугольник 159"/>
          <p:cNvSpPr/>
          <p:nvPr/>
        </p:nvSpPr>
        <p:spPr>
          <a:xfrm>
            <a:off x="1857356" y="85723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1" name="Group 217"/>
          <p:cNvGrpSpPr>
            <a:grpSpLocks/>
          </p:cNvGrpSpPr>
          <p:nvPr/>
        </p:nvGrpSpPr>
        <p:grpSpPr bwMode="auto">
          <a:xfrm>
            <a:off x="1928794" y="1000108"/>
            <a:ext cx="611187" cy="576263"/>
            <a:chOff x="-499" y="709"/>
            <a:chExt cx="499" cy="499"/>
          </a:xfrm>
        </p:grpSpPr>
        <p:sp>
          <p:nvSpPr>
            <p:cNvPr id="162" name="Oval 105"/>
            <p:cNvSpPr>
              <a:spLocks noChangeArrowheads="1"/>
            </p:cNvSpPr>
            <p:nvPr/>
          </p:nvSpPr>
          <p:spPr bwMode="auto">
            <a:xfrm>
              <a:off x="-341" y="845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63" name="Picture 207" descr="Безимени-6"/>
            <p:cNvPicPr>
              <a:picLocks noChangeAspect="1" noChangeArrowheads="1"/>
            </p:cNvPicPr>
            <p:nvPr/>
          </p:nvPicPr>
          <p:blipFill>
            <a:blip r:embed="rId21" cstate="email"/>
            <a:srcRect/>
            <a:stretch>
              <a:fillRect/>
            </a:stretch>
          </p:blipFill>
          <p:spPr bwMode="auto">
            <a:xfrm>
              <a:off x="-499" y="709"/>
              <a:ext cx="499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4" name="Прямоугольник 163"/>
          <p:cNvSpPr/>
          <p:nvPr/>
        </p:nvSpPr>
        <p:spPr>
          <a:xfrm>
            <a:off x="2786050" y="85723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5" name="Group 231"/>
          <p:cNvGrpSpPr>
            <a:grpSpLocks/>
          </p:cNvGrpSpPr>
          <p:nvPr/>
        </p:nvGrpSpPr>
        <p:grpSpPr bwMode="auto">
          <a:xfrm>
            <a:off x="2786050" y="928670"/>
            <a:ext cx="817563" cy="817562"/>
            <a:chOff x="-493" y="2659"/>
            <a:chExt cx="515" cy="515"/>
          </a:xfrm>
        </p:grpSpPr>
        <p:sp>
          <p:nvSpPr>
            <p:cNvPr id="166" name="Oval 232"/>
            <p:cNvSpPr>
              <a:spLocks noChangeArrowheads="1"/>
            </p:cNvSpPr>
            <p:nvPr/>
          </p:nvSpPr>
          <p:spPr bwMode="auto">
            <a:xfrm>
              <a:off x="-295" y="2750"/>
              <a:ext cx="135" cy="272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67" name="Picture 233" descr="Безимени-6"/>
            <p:cNvPicPr>
              <a:picLocks noChangeAspect="1" noChangeArrowheads="1"/>
            </p:cNvPicPr>
            <p:nvPr/>
          </p:nvPicPr>
          <p:blipFill>
            <a:blip r:embed="rId22" cstate="email"/>
            <a:srcRect/>
            <a:stretch>
              <a:fillRect/>
            </a:stretch>
          </p:blipFill>
          <p:spPr bwMode="auto">
            <a:xfrm>
              <a:off x="-493" y="2659"/>
              <a:ext cx="515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8" name="Прямоугольник 167"/>
          <p:cNvSpPr/>
          <p:nvPr/>
        </p:nvSpPr>
        <p:spPr>
          <a:xfrm>
            <a:off x="3643306" y="85723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9" name="Picture 254" descr="Безимени-6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3635375" y="836613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0" name="Прямоугольник 169"/>
          <p:cNvSpPr/>
          <p:nvPr/>
        </p:nvSpPr>
        <p:spPr>
          <a:xfrm>
            <a:off x="4572000" y="85723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1" name="Picture 247" descr="Безимени-6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4572000" y="928670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" name="Прямоугольник 171"/>
          <p:cNvSpPr/>
          <p:nvPr/>
        </p:nvSpPr>
        <p:spPr>
          <a:xfrm>
            <a:off x="5500694" y="85723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3" name="Group 244"/>
          <p:cNvGrpSpPr>
            <a:grpSpLocks/>
          </p:cNvGrpSpPr>
          <p:nvPr/>
        </p:nvGrpSpPr>
        <p:grpSpPr bwMode="auto">
          <a:xfrm>
            <a:off x="5572132" y="928670"/>
            <a:ext cx="685800" cy="727075"/>
            <a:chOff x="-560" y="2251"/>
            <a:chExt cx="560" cy="560"/>
          </a:xfrm>
        </p:grpSpPr>
        <p:sp>
          <p:nvSpPr>
            <p:cNvPr id="174" name="Oval 245"/>
            <p:cNvSpPr>
              <a:spLocks noChangeArrowheads="1"/>
            </p:cNvSpPr>
            <p:nvPr/>
          </p:nvSpPr>
          <p:spPr bwMode="auto">
            <a:xfrm>
              <a:off x="-386" y="2432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75" name="Picture 246" descr="Безимени-6"/>
            <p:cNvPicPr>
              <a:picLocks noChangeAspect="1" noChangeArrowheads="1"/>
            </p:cNvPicPr>
            <p:nvPr/>
          </p:nvPicPr>
          <p:blipFill>
            <a:blip r:embed="rId25" cstate="email"/>
            <a:srcRect/>
            <a:stretch>
              <a:fillRect/>
            </a:stretch>
          </p:blipFill>
          <p:spPr bwMode="auto">
            <a:xfrm>
              <a:off x="-560" y="2251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6" name="Прямоугольник 175"/>
          <p:cNvSpPr/>
          <p:nvPr/>
        </p:nvSpPr>
        <p:spPr>
          <a:xfrm>
            <a:off x="7358082" y="85723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 134"/>
          <p:cNvSpPr/>
          <p:nvPr/>
        </p:nvSpPr>
        <p:spPr>
          <a:xfrm>
            <a:off x="8229600" y="857232"/>
            <a:ext cx="914400" cy="8572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7" name="Picture 273" descr="Безимени-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286644" y="857232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" name="Прямоугольник 177"/>
          <p:cNvSpPr/>
          <p:nvPr/>
        </p:nvSpPr>
        <p:spPr>
          <a:xfrm>
            <a:off x="928662" y="1714488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9" name="Group 227"/>
          <p:cNvGrpSpPr>
            <a:grpSpLocks/>
          </p:cNvGrpSpPr>
          <p:nvPr/>
        </p:nvGrpSpPr>
        <p:grpSpPr bwMode="auto">
          <a:xfrm>
            <a:off x="1000100" y="1785926"/>
            <a:ext cx="685800" cy="727075"/>
            <a:chOff x="-560" y="3203"/>
            <a:chExt cx="560" cy="560"/>
          </a:xfrm>
        </p:grpSpPr>
        <p:sp>
          <p:nvSpPr>
            <p:cNvPr id="180" name="Oval 142"/>
            <p:cNvSpPr>
              <a:spLocks noChangeArrowheads="1"/>
            </p:cNvSpPr>
            <p:nvPr/>
          </p:nvSpPr>
          <p:spPr bwMode="auto">
            <a:xfrm>
              <a:off x="-386" y="3385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81" name="Picture 209" descr="Безимени-6"/>
            <p:cNvPicPr>
              <a:picLocks noChangeAspect="1" noChangeArrowheads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-560" y="3203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2" name="Прямоугольник 181"/>
          <p:cNvSpPr/>
          <p:nvPr/>
        </p:nvSpPr>
        <p:spPr>
          <a:xfrm>
            <a:off x="1857356" y="1714488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3" name="Picture 247" descr="Безимени-6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1857356" y="171448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" name="Прямоугольник 185"/>
          <p:cNvSpPr/>
          <p:nvPr/>
        </p:nvSpPr>
        <p:spPr>
          <a:xfrm>
            <a:off x="4572000" y="1714488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7" name="Group 231"/>
          <p:cNvGrpSpPr>
            <a:grpSpLocks/>
          </p:cNvGrpSpPr>
          <p:nvPr/>
        </p:nvGrpSpPr>
        <p:grpSpPr bwMode="auto">
          <a:xfrm>
            <a:off x="4572000" y="1714488"/>
            <a:ext cx="817563" cy="817562"/>
            <a:chOff x="-493" y="2659"/>
            <a:chExt cx="515" cy="515"/>
          </a:xfrm>
        </p:grpSpPr>
        <p:sp>
          <p:nvSpPr>
            <p:cNvPr id="188" name="Oval 232"/>
            <p:cNvSpPr>
              <a:spLocks noChangeArrowheads="1"/>
            </p:cNvSpPr>
            <p:nvPr/>
          </p:nvSpPr>
          <p:spPr bwMode="auto">
            <a:xfrm>
              <a:off x="-295" y="2750"/>
              <a:ext cx="135" cy="272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89" name="Picture 233" descr="Безимени-6"/>
            <p:cNvPicPr>
              <a:picLocks noChangeAspect="1" noChangeArrowheads="1"/>
            </p:cNvPicPr>
            <p:nvPr/>
          </p:nvPicPr>
          <p:blipFill>
            <a:blip r:embed="rId22" cstate="email"/>
            <a:srcRect/>
            <a:stretch>
              <a:fillRect/>
            </a:stretch>
          </p:blipFill>
          <p:spPr bwMode="auto">
            <a:xfrm>
              <a:off x="-493" y="2659"/>
              <a:ext cx="515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0" name="Прямоугольник 189"/>
          <p:cNvSpPr/>
          <p:nvPr/>
        </p:nvSpPr>
        <p:spPr>
          <a:xfrm>
            <a:off x="5500694" y="1714488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1" name="Group 223"/>
          <p:cNvGrpSpPr>
            <a:grpSpLocks/>
          </p:cNvGrpSpPr>
          <p:nvPr/>
        </p:nvGrpSpPr>
        <p:grpSpPr bwMode="auto">
          <a:xfrm>
            <a:off x="5429256" y="1643050"/>
            <a:ext cx="889000" cy="889000"/>
            <a:chOff x="-560" y="1616"/>
            <a:chExt cx="560" cy="560"/>
          </a:xfrm>
        </p:grpSpPr>
        <p:sp>
          <p:nvSpPr>
            <p:cNvPr id="192" name="Oval 224"/>
            <p:cNvSpPr>
              <a:spLocks noChangeArrowheads="1"/>
            </p:cNvSpPr>
            <p:nvPr/>
          </p:nvSpPr>
          <p:spPr bwMode="auto">
            <a:xfrm>
              <a:off x="-477" y="1843"/>
              <a:ext cx="137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3" name="Picture 225" descr="Безимени-6"/>
            <p:cNvPicPr>
              <a:picLocks noChangeAspect="1" noChangeArrowheads="1"/>
            </p:cNvPicPr>
            <p:nvPr/>
          </p:nvPicPr>
          <p:blipFill>
            <a:blip r:embed="rId20" cstate="email"/>
            <a:srcRect/>
            <a:stretch>
              <a:fillRect/>
            </a:stretch>
          </p:blipFill>
          <p:spPr bwMode="auto">
            <a:xfrm>
              <a:off x="-560" y="1616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7" name="Прямоугольник 196"/>
          <p:cNvSpPr/>
          <p:nvPr/>
        </p:nvSpPr>
        <p:spPr>
          <a:xfrm>
            <a:off x="0" y="2571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8" name="Group 231"/>
          <p:cNvGrpSpPr>
            <a:grpSpLocks/>
          </p:cNvGrpSpPr>
          <p:nvPr/>
        </p:nvGrpSpPr>
        <p:grpSpPr bwMode="auto">
          <a:xfrm>
            <a:off x="0" y="2571744"/>
            <a:ext cx="817563" cy="817562"/>
            <a:chOff x="-493" y="2659"/>
            <a:chExt cx="515" cy="515"/>
          </a:xfrm>
        </p:grpSpPr>
        <p:sp>
          <p:nvSpPr>
            <p:cNvPr id="199" name="Oval 232"/>
            <p:cNvSpPr>
              <a:spLocks noChangeArrowheads="1"/>
            </p:cNvSpPr>
            <p:nvPr/>
          </p:nvSpPr>
          <p:spPr bwMode="auto">
            <a:xfrm>
              <a:off x="-295" y="2750"/>
              <a:ext cx="135" cy="272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00" name="Picture 233" descr="Безимени-6"/>
            <p:cNvPicPr>
              <a:picLocks noChangeAspect="1" noChangeArrowheads="1"/>
            </p:cNvPicPr>
            <p:nvPr/>
          </p:nvPicPr>
          <p:blipFill>
            <a:blip r:embed="rId22" cstate="email"/>
            <a:srcRect/>
            <a:stretch>
              <a:fillRect/>
            </a:stretch>
          </p:blipFill>
          <p:spPr bwMode="auto">
            <a:xfrm>
              <a:off x="-493" y="2659"/>
              <a:ext cx="515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1" name="Прямоугольник 200"/>
          <p:cNvSpPr/>
          <p:nvPr/>
        </p:nvSpPr>
        <p:spPr>
          <a:xfrm>
            <a:off x="928662" y="2571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2" name="Picture 254" descr="Безимени-6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928662" y="2643182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" name="Прямоугольник 202"/>
          <p:cNvSpPr/>
          <p:nvPr/>
        </p:nvSpPr>
        <p:spPr>
          <a:xfrm>
            <a:off x="1857356" y="2571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4" name="Group 217"/>
          <p:cNvGrpSpPr>
            <a:grpSpLocks/>
          </p:cNvGrpSpPr>
          <p:nvPr/>
        </p:nvGrpSpPr>
        <p:grpSpPr bwMode="auto">
          <a:xfrm>
            <a:off x="2000232" y="2714620"/>
            <a:ext cx="611187" cy="576263"/>
            <a:chOff x="-499" y="709"/>
            <a:chExt cx="499" cy="499"/>
          </a:xfrm>
        </p:grpSpPr>
        <p:sp>
          <p:nvSpPr>
            <p:cNvPr id="205" name="Oval 105"/>
            <p:cNvSpPr>
              <a:spLocks noChangeArrowheads="1"/>
            </p:cNvSpPr>
            <p:nvPr/>
          </p:nvSpPr>
          <p:spPr bwMode="auto">
            <a:xfrm>
              <a:off x="-341" y="845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06" name="Picture 207" descr="Безимени-6"/>
            <p:cNvPicPr>
              <a:picLocks noChangeAspect="1" noChangeArrowheads="1"/>
            </p:cNvPicPr>
            <p:nvPr/>
          </p:nvPicPr>
          <p:blipFill>
            <a:blip r:embed="rId21" cstate="email"/>
            <a:srcRect/>
            <a:stretch>
              <a:fillRect/>
            </a:stretch>
          </p:blipFill>
          <p:spPr bwMode="auto">
            <a:xfrm>
              <a:off x="-499" y="709"/>
              <a:ext cx="499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7" name="Прямоугольник 206"/>
          <p:cNvSpPr/>
          <p:nvPr/>
        </p:nvSpPr>
        <p:spPr>
          <a:xfrm>
            <a:off x="2786050" y="2571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8" name="Group 222"/>
          <p:cNvGrpSpPr>
            <a:grpSpLocks/>
          </p:cNvGrpSpPr>
          <p:nvPr/>
        </p:nvGrpSpPr>
        <p:grpSpPr bwMode="auto">
          <a:xfrm>
            <a:off x="2857488" y="2714620"/>
            <a:ext cx="673100" cy="647700"/>
            <a:chOff x="97" y="3385"/>
            <a:chExt cx="424" cy="408"/>
          </a:xfrm>
        </p:grpSpPr>
        <p:sp>
          <p:nvSpPr>
            <p:cNvPr id="209" name="Oval 137"/>
            <p:cNvSpPr>
              <a:spLocks noChangeArrowheads="1"/>
            </p:cNvSpPr>
            <p:nvPr/>
          </p:nvSpPr>
          <p:spPr bwMode="auto">
            <a:xfrm>
              <a:off x="249" y="3430"/>
              <a:ext cx="135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10" name="Picture 199" descr="Безимени-3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97" y="3385"/>
              <a:ext cx="424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1" name="Прямоугольник 210"/>
          <p:cNvSpPr/>
          <p:nvPr/>
        </p:nvSpPr>
        <p:spPr>
          <a:xfrm>
            <a:off x="3643306" y="2571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3" name="Picture 247" descr="Безимени-6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3714744" y="2571744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" name="Прямоугольник 213"/>
          <p:cNvSpPr/>
          <p:nvPr/>
        </p:nvSpPr>
        <p:spPr>
          <a:xfrm>
            <a:off x="4572000" y="2571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" name="Picture 273" descr="Безимени-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500562" y="2571744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" name="Прямоугольник 215"/>
          <p:cNvSpPr/>
          <p:nvPr/>
        </p:nvSpPr>
        <p:spPr>
          <a:xfrm>
            <a:off x="5500694" y="2571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7" name="Group 244"/>
          <p:cNvGrpSpPr>
            <a:grpSpLocks/>
          </p:cNvGrpSpPr>
          <p:nvPr/>
        </p:nvGrpSpPr>
        <p:grpSpPr bwMode="auto">
          <a:xfrm>
            <a:off x="5572132" y="2643182"/>
            <a:ext cx="685800" cy="727075"/>
            <a:chOff x="-560" y="2251"/>
            <a:chExt cx="560" cy="560"/>
          </a:xfrm>
        </p:grpSpPr>
        <p:sp>
          <p:nvSpPr>
            <p:cNvPr id="218" name="Oval 245"/>
            <p:cNvSpPr>
              <a:spLocks noChangeArrowheads="1"/>
            </p:cNvSpPr>
            <p:nvPr/>
          </p:nvSpPr>
          <p:spPr bwMode="auto">
            <a:xfrm>
              <a:off x="-386" y="2432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19" name="Picture 246" descr="Безимени-6"/>
            <p:cNvPicPr>
              <a:picLocks noChangeAspect="1" noChangeArrowheads="1"/>
            </p:cNvPicPr>
            <p:nvPr/>
          </p:nvPicPr>
          <p:blipFill>
            <a:blip r:embed="rId25" cstate="email"/>
            <a:srcRect/>
            <a:stretch>
              <a:fillRect/>
            </a:stretch>
          </p:blipFill>
          <p:spPr bwMode="auto">
            <a:xfrm>
              <a:off x="-560" y="2251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7" name="Прямоугольник 226"/>
          <p:cNvSpPr/>
          <p:nvPr/>
        </p:nvSpPr>
        <p:spPr>
          <a:xfrm>
            <a:off x="2786050" y="3429000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8" name="Group 223"/>
          <p:cNvGrpSpPr>
            <a:grpSpLocks/>
          </p:cNvGrpSpPr>
          <p:nvPr/>
        </p:nvGrpSpPr>
        <p:grpSpPr bwMode="auto">
          <a:xfrm>
            <a:off x="2714612" y="3429000"/>
            <a:ext cx="889000" cy="889000"/>
            <a:chOff x="-560" y="1616"/>
            <a:chExt cx="560" cy="560"/>
          </a:xfrm>
        </p:grpSpPr>
        <p:sp>
          <p:nvSpPr>
            <p:cNvPr id="229" name="Oval 224"/>
            <p:cNvSpPr>
              <a:spLocks noChangeArrowheads="1"/>
            </p:cNvSpPr>
            <p:nvPr/>
          </p:nvSpPr>
          <p:spPr bwMode="auto">
            <a:xfrm>
              <a:off x="-477" y="1843"/>
              <a:ext cx="137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30" name="Picture 225" descr="Безимени-6"/>
            <p:cNvPicPr>
              <a:picLocks noChangeAspect="1" noChangeArrowheads="1"/>
            </p:cNvPicPr>
            <p:nvPr/>
          </p:nvPicPr>
          <p:blipFill>
            <a:blip r:embed="rId20" cstate="email"/>
            <a:srcRect/>
            <a:stretch>
              <a:fillRect/>
            </a:stretch>
          </p:blipFill>
          <p:spPr bwMode="auto">
            <a:xfrm>
              <a:off x="-560" y="1616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" name="Прямоугольник 234"/>
          <p:cNvSpPr/>
          <p:nvPr/>
        </p:nvSpPr>
        <p:spPr>
          <a:xfrm>
            <a:off x="4572000" y="3429000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6" name="Group 222"/>
          <p:cNvGrpSpPr>
            <a:grpSpLocks/>
          </p:cNvGrpSpPr>
          <p:nvPr/>
        </p:nvGrpSpPr>
        <p:grpSpPr bwMode="auto">
          <a:xfrm>
            <a:off x="4714876" y="3571876"/>
            <a:ext cx="673100" cy="647700"/>
            <a:chOff x="97" y="3385"/>
            <a:chExt cx="424" cy="408"/>
          </a:xfrm>
        </p:grpSpPr>
        <p:sp>
          <p:nvSpPr>
            <p:cNvPr id="237" name="Oval 137"/>
            <p:cNvSpPr>
              <a:spLocks noChangeArrowheads="1"/>
            </p:cNvSpPr>
            <p:nvPr/>
          </p:nvSpPr>
          <p:spPr bwMode="auto">
            <a:xfrm>
              <a:off x="249" y="3430"/>
              <a:ext cx="135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38" name="Picture 199" descr="Безимени-3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97" y="3385"/>
              <a:ext cx="424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9" name="Прямоугольник 238"/>
          <p:cNvSpPr/>
          <p:nvPr/>
        </p:nvSpPr>
        <p:spPr>
          <a:xfrm>
            <a:off x="5500694" y="3429000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0" name="Picture 247" descr="Безимени-6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5500694" y="3429000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" name="Прямоугольник 244"/>
          <p:cNvSpPr/>
          <p:nvPr/>
        </p:nvSpPr>
        <p:spPr>
          <a:xfrm>
            <a:off x="0" y="4286256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6" name="Picture 247" descr="Безимени-6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0" y="4286256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7" name="Прямоугольник 246"/>
          <p:cNvSpPr/>
          <p:nvPr/>
        </p:nvSpPr>
        <p:spPr>
          <a:xfrm>
            <a:off x="928662" y="4286256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1" name="Group 294"/>
          <p:cNvGrpSpPr>
            <a:grpSpLocks/>
          </p:cNvGrpSpPr>
          <p:nvPr/>
        </p:nvGrpSpPr>
        <p:grpSpPr bwMode="auto">
          <a:xfrm>
            <a:off x="1071538" y="4500570"/>
            <a:ext cx="504825" cy="504825"/>
            <a:chOff x="-493" y="2659"/>
            <a:chExt cx="515" cy="515"/>
          </a:xfrm>
        </p:grpSpPr>
        <p:sp>
          <p:nvSpPr>
            <p:cNvPr id="252" name="Oval 295"/>
            <p:cNvSpPr>
              <a:spLocks noChangeArrowheads="1"/>
            </p:cNvSpPr>
            <p:nvPr/>
          </p:nvSpPr>
          <p:spPr bwMode="auto">
            <a:xfrm>
              <a:off x="-295" y="2750"/>
              <a:ext cx="135" cy="272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53" name="Picture 296" descr="Безимени-6"/>
            <p:cNvPicPr>
              <a:picLocks noChangeAspect="1" noChangeArrowheads="1"/>
            </p:cNvPicPr>
            <p:nvPr/>
          </p:nvPicPr>
          <p:blipFill>
            <a:blip r:embed="rId29" cstate="email"/>
            <a:srcRect/>
            <a:stretch>
              <a:fillRect/>
            </a:stretch>
          </p:blipFill>
          <p:spPr bwMode="auto">
            <a:xfrm>
              <a:off x="-493" y="2659"/>
              <a:ext cx="515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4" name="Прямоугольник 253"/>
          <p:cNvSpPr/>
          <p:nvPr/>
        </p:nvSpPr>
        <p:spPr>
          <a:xfrm>
            <a:off x="1857356" y="4286256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5" name="Picture 254" descr="Безимени-6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1857356" y="4357694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" name="Прямоугольник 255"/>
          <p:cNvSpPr/>
          <p:nvPr/>
        </p:nvSpPr>
        <p:spPr>
          <a:xfrm>
            <a:off x="2786050" y="4286256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7" name="Group 222"/>
          <p:cNvGrpSpPr>
            <a:grpSpLocks/>
          </p:cNvGrpSpPr>
          <p:nvPr/>
        </p:nvGrpSpPr>
        <p:grpSpPr bwMode="auto">
          <a:xfrm>
            <a:off x="2857488" y="4429132"/>
            <a:ext cx="673100" cy="647700"/>
            <a:chOff x="97" y="3385"/>
            <a:chExt cx="424" cy="408"/>
          </a:xfrm>
        </p:grpSpPr>
        <p:sp>
          <p:nvSpPr>
            <p:cNvPr id="258" name="Oval 137"/>
            <p:cNvSpPr>
              <a:spLocks noChangeArrowheads="1"/>
            </p:cNvSpPr>
            <p:nvPr/>
          </p:nvSpPr>
          <p:spPr bwMode="auto">
            <a:xfrm>
              <a:off x="249" y="3430"/>
              <a:ext cx="135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59" name="Picture 199" descr="Безимени-3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97" y="3385"/>
              <a:ext cx="424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0" name="Прямоугольник 259"/>
          <p:cNvSpPr/>
          <p:nvPr/>
        </p:nvSpPr>
        <p:spPr>
          <a:xfrm>
            <a:off x="3643306" y="4286256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1" name="Group 223"/>
          <p:cNvGrpSpPr>
            <a:grpSpLocks/>
          </p:cNvGrpSpPr>
          <p:nvPr/>
        </p:nvGrpSpPr>
        <p:grpSpPr bwMode="auto">
          <a:xfrm>
            <a:off x="3643306" y="4286256"/>
            <a:ext cx="889000" cy="889000"/>
            <a:chOff x="-560" y="1616"/>
            <a:chExt cx="560" cy="560"/>
          </a:xfrm>
        </p:grpSpPr>
        <p:sp>
          <p:nvSpPr>
            <p:cNvPr id="262" name="Oval 224"/>
            <p:cNvSpPr>
              <a:spLocks noChangeArrowheads="1"/>
            </p:cNvSpPr>
            <p:nvPr/>
          </p:nvSpPr>
          <p:spPr bwMode="auto">
            <a:xfrm>
              <a:off x="-477" y="1843"/>
              <a:ext cx="137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63" name="Picture 225" descr="Безимени-6"/>
            <p:cNvPicPr>
              <a:picLocks noChangeAspect="1" noChangeArrowheads="1"/>
            </p:cNvPicPr>
            <p:nvPr/>
          </p:nvPicPr>
          <p:blipFill>
            <a:blip r:embed="rId20" cstate="email"/>
            <a:srcRect/>
            <a:stretch>
              <a:fillRect/>
            </a:stretch>
          </p:blipFill>
          <p:spPr bwMode="auto">
            <a:xfrm>
              <a:off x="-560" y="1616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4" name="Прямоугольник 263"/>
          <p:cNvSpPr/>
          <p:nvPr/>
        </p:nvSpPr>
        <p:spPr>
          <a:xfrm>
            <a:off x="4572000" y="4286256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5" name="Picture 251" descr="Безимени-6"/>
          <p:cNvPicPr>
            <a:picLocks noChangeAspect="1" noChangeArrowheads="1"/>
          </p:cNvPicPr>
          <p:nvPr/>
        </p:nvPicPr>
        <p:blipFill>
          <a:blip r:embed="rId30" cstate="email"/>
          <a:srcRect/>
          <a:stretch>
            <a:fillRect/>
          </a:stretch>
        </p:blipFill>
        <p:spPr bwMode="auto">
          <a:xfrm rot="5678551">
            <a:off x="4672348" y="4386604"/>
            <a:ext cx="744538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" name="Прямоугольник 265"/>
          <p:cNvSpPr/>
          <p:nvPr/>
        </p:nvSpPr>
        <p:spPr>
          <a:xfrm>
            <a:off x="3643306" y="3429000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7" name="Group 227"/>
          <p:cNvGrpSpPr>
            <a:grpSpLocks/>
          </p:cNvGrpSpPr>
          <p:nvPr/>
        </p:nvGrpSpPr>
        <p:grpSpPr bwMode="auto">
          <a:xfrm>
            <a:off x="3714744" y="3500438"/>
            <a:ext cx="685800" cy="727075"/>
            <a:chOff x="-560" y="3203"/>
            <a:chExt cx="560" cy="560"/>
          </a:xfrm>
        </p:grpSpPr>
        <p:sp>
          <p:nvSpPr>
            <p:cNvPr id="268" name="Oval 142"/>
            <p:cNvSpPr>
              <a:spLocks noChangeArrowheads="1"/>
            </p:cNvSpPr>
            <p:nvPr/>
          </p:nvSpPr>
          <p:spPr bwMode="auto">
            <a:xfrm>
              <a:off x="-386" y="3385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69" name="Picture 209" descr="Безимени-6"/>
            <p:cNvPicPr>
              <a:picLocks noChangeAspect="1" noChangeArrowheads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-560" y="3203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0" name="Прямоугольник 269"/>
          <p:cNvSpPr/>
          <p:nvPr/>
        </p:nvSpPr>
        <p:spPr>
          <a:xfrm>
            <a:off x="7358082" y="1714488"/>
            <a:ext cx="84296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1" name="Group 217"/>
          <p:cNvGrpSpPr>
            <a:grpSpLocks/>
          </p:cNvGrpSpPr>
          <p:nvPr/>
        </p:nvGrpSpPr>
        <p:grpSpPr bwMode="auto">
          <a:xfrm>
            <a:off x="7429520" y="1857364"/>
            <a:ext cx="611187" cy="576263"/>
            <a:chOff x="-499" y="709"/>
            <a:chExt cx="499" cy="499"/>
          </a:xfrm>
        </p:grpSpPr>
        <p:sp>
          <p:nvSpPr>
            <p:cNvPr id="272" name="Oval 105"/>
            <p:cNvSpPr>
              <a:spLocks noChangeArrowheads="1"/>
            </p:cNvSpPr>
            <p:nvPr/>
          </p:nvSpPr>
          <p:spPr bwMode="auto">
            <a:xfrm>
              <a:off x="-341" y="845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73" name="Picture 207" descr="Безимени-6"/>
            <p:cNvPicPr>
              <a:picLocks noChangeAspect="1" noChangeArrowheads="1"/>
            </p:cNvPicPr>
            <p:nvPr/>
          </p:nvPicPr>
          <p:blipFill>
            <a:blip r:embed="rId21" cstate="email"/>
            <a:srcRect/>
            <a:stretch>
              <a:fillRect/>
            </a:stretch>
          </p:blipFill>
          <p:spPr bwMode="auto">
            <a:xfrm>
              <a:off x="-499" y="709"/>
              <a:ext cx="499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4" name="Прямоугольник 273"/>
          <p:cNvSpPr/>
          <p:nvPr/>
        </p:nvSpPr>
        <p:spPr>
          <a:xfrm>
            <a:off x="7358082" y="3429000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5" name="Picture 254" descr="Безимени-6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7286644" y="3429000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" name="Прямоугольник 275"/>
          <p:cNvSpPr/>
          <p:nvPr/>
        </p:nvSpPr>
        <p:spPr>
          <a:xfrm>
            <a:off x="7358082" y="257174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7" name="Group 294"/>
          <p:cNvGrpSpPr>
            <a:grpSpLocks/>
          </p:cNvGrpSpPr>
          <p:nvPr/>
        </p:nvGrpSpPr>
        <p:grpSpPr bwMode="auto">
          <a:xfrm>
            <a:off x="7500958" y="2714620"/>
            <a:ext cx="504825" cy="504825"/>
            <a:chOff x="-493" y="2659"/>
            <a:chExt cx="515" cy="515"/>
          </a:xfrm>
        </p:grpSpPr>
        <p:sp>
          <p:nvSpPr>
            <p:cNvPr id="278" name="Oval 295"/>
            <p:cNvSpPr>
              <a:spLocks noChangeArrowheads="1"/>
            </p:cNvSpPr>
            <p:nvPr/>
          </p:nvSpPr>
          <p:spPr bwMode="auto">
            <a:xfrm>
              <a:off x="-295" y="2750"/>
              <a:ext cx="135" cy="272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79" name="Picture 296" descr="Безимени-6"/>
            <p:cNvPicPr>
              <a:picLocks noChangeAspect="1" noChangeArrowheads="1"/>
            </p:cNvPicPr>
            <p:nvPr/>
          </p:nvPicPr>
          <p:blipFill>
            <a:blip r:embed="rId29" cstate="email"/>
            <a:srcRect/>
            <a:stretch>
              <a:fillRect/>
            </a:stretch>
          </p:blipFill>
          <p:spPr bwMode="auto">
            <a:xfrm>
              <a:off x="-493" y="2659"/>
              <a:ext cx="515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0" name="Прямоугольник 279"/>
          <p:cNvSpPr/>
          <p:nvPr/>
        </p:nvSpPr>
        <p:spPr>
          <a:xfrm>
            <a:off x="0" y="3429000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1" name="Picture 275" descr="Безимени-6"/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214282" y="3500438"/>
            <a:ext cx="649288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2" name="Прямоугольник 281"/>
          <p:cNvSpPr/>
          <p:nvPr/>
        </p:nvSpPr>
        <p:spPr>
          <a:xfrm>
            <a:off x="2786050" y="1714488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3" name="Picture 273" descr="Безимени-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714612" y="1714488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" name="Прямоугольник 283"/>
          <p:cNvSpPr/>
          <p:nvPr/>
        </p:nvSpPr>
        <p:spPr>
          <a:xfrm>
            <a:off x="5500694" y="4286256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85" name="Group 294"/>
          <p:cNvGrpSpPr>
            <a:grpSpLocks/>
          </p:cNvGrpSpPr>
          <p:nvPr/>
        </p:nvGrpSpPr>
        <p:grpSpPr bwMode="auto">
          <a:xfrm>
            <a:off x="5715008" y="4500570"/>
            <a:ext cx="504825" cy="504825"/>
            <a:chOff x="-493" y="2659"/>
            <a:chExt cx="515" cy="515"/>
          </a:xfrm>
        </p:grpSpPr>
        <p:sp>
          <p:nvSpPr>
            <p:cNvPr id="286" name="Oval 295"/>
            <p:cNvSpPr>
              <a:spLocks noChangeArrowheads="1"/>
            </p:cNvSpPr>
            <p:nvPr/>
          </p:nvSpPr>
          <p:spPr bwMode="auto">
            <a:xfrm>
              <a:off x="-295" y="2750"/>
              <a:ext cx="135" cy="272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87" name="Picture 296" descr="Безимени-6"/>
            <p:cNvPicPr>
              <a:picLocks noChangeAspect="1" noChangeArrowheads="1"/>
            </p:cNvPicPr>
            <p:nvPr/>
          </p:nvPicPr>
          <p:blipFill>
            <a:blip r:embed="rId29" cstate="email"/>
            <a:srcRect/>
            <a:stretch>
              <a:fillRect/>
            </a:stretch>
          </p:blipFill>
          <p:spPr bwMode="auto">
            <a:xfrm>
              <a:off x="-493" y="2659"/>
              <a:ext cx="515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8" name="Прямоугольник 287"/>
          <p:cNvSpPr/>
          <p:nvPr/>
        </p:nvSpPr>
        <p:spPr>
          <a:xfrm>
            <a:off x="6429388" y="4286256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9" name="Picture 247" descr="Безимени-6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6429388" y="4286256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" name="Прямоугольник 289"/>
          <p:cNvSpPr/>
          <p:nvPr/>
        </p:nvSpPr>
        <p:spPr>
          <a:xfrm>
            <a:off x="7358082" y="4286256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1" name="Group 217"/>
          <p:cNvGrpSpPr>
            <a:grpSpLocks/>
          </p:cNvGrpSpPr>
          <p:nvPr/>
        </p:nvGrpSpPr>
        <p:grpSpPr bwMode="auto">
          <a:xfrm>
            <a:off x="7429520" y="4429132"/>
            <a:ext cx="611187" cy="576263"/>
            <a:chOff x="-499" y="709"/>
            <a:chExt cx="499" cy="499"/>
          </a:xfrm>
        </p:grpSpPr>
        <p:sp>
          <p:nvSpPr>
            <p:cNvPr id="292" name="Oval 105"/>
            <p:cNvSpPr>
              <a:spLocks noChangeArrowheads="1"/>
            </p:cNvSpPr>
            <p:nvPr/>
          </p:nvSpPr>
          <p:spPr bwMode="auto">
            <a:xfrm>
              <a:off x="-341" y="845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93" name="Picture 207" descr="Безимени-6"/>
            <p:cNvPicPr>
              <a:picLocks noChangeAspect="1" noChangeArrowheads="1"/>
            </p:cNvPicPr>
            <p:nvPr/>
          </p:nvPicPr>
          <p:blipFill>
            <a:blip r:embed="rId21" cstate="email"/>
            <a:srcRect/>
            <a:stretch>
              <a:fillRect/>
            </a:stretch>
          </p:blipFill>
          <p:spPr bwMode="auto">
            <a:xfrm>
              <a:off x="-499" y="709"/>
              <a:ext cx="499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4" name="Прямоугольник 293"/>
          <p:cNvSpPr/>
          <p:nvPr/>
        </p:nvSpPr>
        <p:spPr>
          <a:xfrm>
            <a:off x="0" y="514351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5" name="Group 227"/>
          <p:cNvGrpSpPr>
            <a:grpSpLocks/>
          </p:cNvGrpSpPr>
          <p:nvPr/>
        </p:nvGrpSpPr>
        <p:grpSpPr bwMode="auto">
          <a:xfrm>
            <a:off x="0" y="5214950"/>
            <a:ext cx="685800" cy="727075"/>
            <a:chOff x="-560" y="3203"/>
            <a:chExt cx="560" cy="560"/>
          </a:xfrm>
        </p:grpSpPr>
        <p:sp>
          <p:nvSpPr>
            <p:cNvPr id="296" name="Oval 142"/>
            <p:cNvSpPr>
              <a:spLocks noChangeArrowheads="1"/>
            </p:cNvSpPr>
            <p:nvPr/>
          </p:nvSpPr>
          <p:spPr bwMode="auto">
            <a:xfrm>
              <a:off x="-386" y="3385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97" name="Picture 209" descr="Безимени-6"/>
            <p:cNvPicPr>
              <a:picLocks noChangeAspect="1" noChangeArrowheads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-560" y="3203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8" name="Прямоугольник 297"/>
          <p:cNvSpPr/>
          <p:nvPr/>
        </p:nvSpPr>
        <p:spPr>
          <a:xfrm>
            <a:off x="928662" y="514351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9" name="Group 223"/>
          <p:cNvGrpSpPr>
            <a:grpSpLocks/>
          </p:cNvGrpSpPr>
          <p:nvPr/>
        </p:nvGrpSpPr>
        <p:grpSpPr bwMode="auto">
          <a:xfrm>
            <a:off x="928662" y="5143512"/>
            <a:ext cx="889000" cy="889000"/>
            <a:chOff x="-560" y="1616"/>
            <a:chExt cx="560" cy="560"/>
          </a:xfrm>
        </p:grpSpPr>
        <p:sp>
          <p:nvSpPr>
            <p:cNvPr id="300" name="Oval 224"/>
            <p:cNvSpPr>
              <a:spLocks noChangeArrowheads="1"/>
            </p:cNvSpPr>
            <p:nvPr/>
          </p:nvSpPr>
          <p:spPr bwMode="auto">
            <a:xfrm>
              <a:off x="-477" y="1843"/>
              <a:ext cx="137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01" name="Picture 225" descr="Безимени-6"/>
            <p:cNvPicPr>
              <a:picLocks noChangeAspect="1" noChangeArrowheads="1"/>
            </p:cNvPicPr>
            <p:nvPr/>
          </p:nvPicPr>
          <p:blipFill>
            <a:blip r:embed="rId20" cstate="email"/>
            <a:srcRect/>
            <a:stretch>
              <a:fillRect/>
            </a:stretch>
          </p:blipFill>
          <p:spPr bwMode="auto">
            <a:xfrm>
              <a:off x="-560" y="1616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2" name="Прямоугольник 301"/>
          <p:cNvSpPr/>
          <p:nvPr/>
        </p:nvSpPr>
        <p:spPr>
          <a:xfrm>
            <a:off x="1857356" y="5143512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3" name="Picture 247" descr="Безимени-6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1857356" y="5143512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" name="Прямоугольник 303"/>
          <p:cNvSpPr/>
          <p:nvPr/>
        </p:nvSpPr>
        <p:spPr>
          <a:xfrm>
            <a:off x="5500694" y="514351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05" name="Group 222"/>
          <p:cNvGrpSpPr>
            <a:grpSpLocks/>
          </p:cNvGrpSpPr>
          <p:nvPr/>
        </p:nvGrpSpPr>
        <p:grpSpPr bwMode="auto">
          <a:xfrm>
            <a:off x="5572132" y="5286388"/>
            <a:ext cx="673100" cy="647700"/>
            <a:chOff x="97" y="3385"/>
            <a:chExt cx="424" cy="408"/>
          </a:xfrm>
        </p:grpSpPr>
        <p:sp>
          <p:nvSpPr>
            <p:cNvPr id="306" name="Oval 137"/>
            <p:cNvSpPr>
              <a:spLocks noChangeArrowheads="1"/>
            </p:cNvSpPr>
            <p:nvPr/>
          </p:nvSpPr>
          <p:spPr bwMode="auto">
            <a:xfrm>
              <a:off x="249" y="3430"/>
              <a:ext cx="135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07" name="Picture 199" descr="Безимени-3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97" y="3385"/>
              <a:ext cx="424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8" name="Прямоугольник 307"/>
          <p:cNvSpPr/>
          <p:nvPr/>
        </p:nvSpPr>
        <p:spPr>
          <a:xfrm>
            <a:off x="6429388" y="5143512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09" name="Group 223"/>
          <p:cNvGrpSpPr>
            <a:grpSpLocks/>
          </p:cNvGrpSpPr>
          <p:nvPr/>
        </p:nvGrpSpPr>
        <p:grpSpPr bwMode="auto">
          <a:xfrm>
            <a:off x="6429388" y="5143512"/>
            <a:ext cx="889000" cy="889000"/>
            <a:chOff x="-560" y="1616"/>
            <a:chExt cx="560" cy="560"/>
          </a:xfrm>
        </p:grpSpPr>
        <p:sp>
          <p:nvSpPr>
            <p:cNvPr id="310" name="Oval 224"/>
            <p:cNvSpPr>
              <a:spLocks noChangeArrowheads="1"/>
            </p:cNvSpPr>
            <p:nvPr/>
          </p:nvSpPr>
          <p:spPr bwMode="auto">
            <a:xfrm>
              <a:off x="-477" y="1843"/>
              <a:ext cx="137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11" name="Picture 225" descr="Безимени-6"/>
            <p:cNvPicPr>
              <a:picLocks noChangeAspect="1" noChangeArrowheads="1"/>
            </p:cNvPicPr>
            <p:nvPr/>
          </p:nvPicPr>
          <p:blipFill>
            <a:blip r:embed="rId20" cstate="email"/>
            <a:srcRect/>
            <a:stretch>
              <a:fillRect/>
            </a:stretch>
          </p:blipFill>
          <p:spPr bwMode="auto">
            <a:xfrm>
              <a:off x="-560" y="1616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2" name="Прямоугольник 311"/>
          <p:cNvSpPr/>
          <p:nvPr/>
        </p:nvSpPr>
        <p:spPr>
          <a:xfrm>
            <a:off x="7358082" y="5143512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3" name="Picture 254" descr="Безимени-6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7358082" y="5143512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4" name="Прямоугольник 313"/>
          <p:cNvSpPr/>
          <p:nvPr/>
        </p:nvSpPr>
        <p:spPr>
          <a:xfrm>
            <a:off x="928662" y="6000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5" name="Picture 251" descr="Безимени-6"/>
          <p:cNvPicPr>
            <a:picLocks noChangeAspect="1" noChangeArrowheads="1"/>
          </p:cNvPicPr>
          <p:nvPr/>
        </p:nvPicPr>
        <p:blipFill>
          <a:blip r:embed="rId30" cstate="email"/>
          <a:srcRect/>
          <a:stretch>
            <a:fillRect/>
          </a:stretch>
        </p:blipFill>
        <p:spPr bwMode="auto">
          <a:xfrm rot="5678551">
            <a:off x="1100447" y="6084552"/>
            <a:ext cx="744538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" name="Прямоугольник 315"/>
          <p:cNvSpPr/>
          <p:nvPr/>
        </p:nvSpPr>
        <p:spPr>
          <a:xfrm>
            <a:off x="1857356" y="6000744"/>
            <a:ext cx="85725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7" name="Picture 273" descr="Безимени-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857356" y="5992813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8" name="Прямоугольник 317"/>
          <p:cNvSpPr/>
          <p:nvPr/>
        </p:nvSpPr>
        <p:spPr>
          <a:xfrm>
            <a:off x="2714612" y="6000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9" name="Picture 247" descr="Безимени-6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2786050" y="5994400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" name="Прямоугольник 319"/>
          <p:cNvSpPr/>
          <p:nvPr/>
        </p:nvSpPr>
        <p:spPr>
          <a:xfrm>
            <a:off x="3643306" y="6000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1" name="Group 217"/>
          <p:cNvGrpSpPr>
            <a:grpSpLocks/>
          </p:cNvGrpSpPr>
          <p:nvPr/>
        </p:nvGrpSpPr>
        <p:grpSpPr bwMode="auto">
          <a:xfrm>
            <a:off x="3786182" y="6143644"/>
            <a:ext cx="611187" cy="576263"/>
            <a:chOff x="-499" y="709"/>
            <a:chExt cx="499" cy="499"/>
          </a:xfrm>
        </p:grpSpPr>
        <p:sp>
          <p:nvSpPr>
            <p:cNvPr id="322" name="Oval 105"/>
            <p:cNvSpPr>
              <a:spLocks noChangeArrowheads="1"/>
            </p:cNvSpPr>
            <p:nvPr/>
          </p:nvSpPr>
          <p:spPr bwMode="auto">
            <a:xfrm>
              <a:off x="-341" y="845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23" name="Picture 207" descr="Безимени-6"/>
            <p:cNvPicPr>
              <a:picLocks noChangeAspect="1" noChangeArrowheads="1"/>
            </p:cNvPicPr>
            <p:nvPr/>
          </p:nvPicPr>
          <p:blipFill>
            <a:blip r:embed="rId21" cstate="email"/>
            <a:srcRect/>
            <a:stretch>
              <a:fillRect/>
            </a:stretch>
          </p:blipFill>
          <p:spPr bwMode="auto">
            <a:xfrm>
              <a:off x="-499" y="709"/>
              <a:ext cx="499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4" name="Прямоугольник 323"/>
          <p:cNvSpPr/>
          <p:nvPr/>
        </p:nvSpPr>
        <p:spPr>
          <a:xfrm>
            <a:off x="4572000" y="6000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5" name="Group 223"/>
          <p:cNvGrpSpPr>
            <a:grpSpLocks/>
          </p:cNvGrpSpPr>
          <p:nvPr/>
        </p:nvGrpSpPr>
        <p:grpSpPr bwMode="auto">
          <a:xfrm>
            <a:off x="4572000" y="5969000"/>
            <a:ext cx="889000" cy="889000"/>
            <a:chOff x="-560" y="1616"/>
            <a:chExt cx="560" cy="560"/>
          </a:xfrm>
        </p:grpSpPr>
        <p:sp>
          <p:nvSpPr>
            <p:cNvPr id="326" name="Oval 224"/>
            <p:cNvSpPr>
              <a:spLocks noChangeArrowheads="1"/>
            </p:cNvSpPr>
            <p:nvPr/>
          </p:nvSpPr>
          <p:spPr bwMode="auto">
            <a:xfrm>
              <a:off x="-477" y="1843"/>
              <a:ext cx="137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27" name="Picture 225" descr="Безимени-6"/>
            <p:cNvPicPr>
              <a:picLocks noChangeAspect="1" noChangeArrowheads="1"/>
            </p:cNvPicPr>
            <p:nvPr/>
          </p:nvPicPr>
          <p:blipFill>
            <a:blip r:embed="rId20" cstate="email"/>
            <a:srcRect/>
            <a:stretch>
              <a:fillRect/>
            </a:stretch>
          </p:blipFill>
          <p:spPr bwMode="auto">
            <a:xfrm>
              <a:off x="-560" y="1616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8" name="Прямоугольник 327"/>
          <p:cNvSpPr/>
          <p:nvPr/>
        </p:nvSpPr>
        <p:spPr>
          <a:xfrm>
            <a:off x="5500694" y="6000744"/>
            <a:ext cx="9144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9" name="Picture 273" descr="Безимени-6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5572132" y="5992813"/>
            <a:ext cx="86518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0" name="Рисунок 249" descr="comp1.gif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8301297" y="0"/>
            <a:ext cx="842703" cy="857232"/>
          </a:xfrm>
          <a:prstGeom prst="rect">
            <a:avLst/>
          </a:prstGeom>
        </p:spPr>
      </p:pic>
    </p:spTree>
  </p:cSld>
  <p:clrMapOvr>
    <a:masterClrMapping/>
  </p:clrMapOvr>
  <p:transition spd="slow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- Взры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- Взры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- Взры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- Взры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- Взры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2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- Взры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- Взры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4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2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2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0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2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4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0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4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0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2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2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4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8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0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- Взры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4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"/>
                  </p:tgtEl>
                </p:cond>
              </p:nextCondLst>
            </p:seq>
            <p:seq concurrent="1" nextAc="seek">
              <p:cTn id="313" restart="whenNotActive" fill="hold" evtFilter="cancelBubble" nodeType="interactiveSeq">
                <p:stCondLst>
                  <p:cond evt="onClick" delay="0">
                    <p:tgtEl>
                      <p:spTgt spid="3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4" fill="hold">
                      <p:stCondLst>
                        <p:cond delay="0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2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4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3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3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"/>
                  </p:tgtEl>
                </p:cond>
              </p:nextCondLst>
            </p:seq>
            <p:seq concurrent="1" nextAc="seek">
              <p:cTn id="333" restart="whenNotActive" fill="hold" evtFilter="cancelBubble" nodeType="interactiveSeq">
                <p:stCondLst>
                  <p:cond evt="onClick" delay="0">
                    <p:tgtEl>
                      <p:spTgt spid="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4" fill="hold">
                      <p:stCondLst>
                        <p:cond delay="0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6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8"/>
                  </p:tgtEl>
                </p:cond>
              </p:nextCondLst>
            </p:seq>
            <p:seq concurrent="1" nextAc="seek">
              <p:cTn id="348" restart="whenNotActive" fill="hold" evtFilter="cancelBubble" nodeType="interactiveSeq">
                <p:stCondLst>
                  <p:cond evt="onClick" delay="0">
                    <p:tgtEl>
                      <p:spTgt spid="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9" fill="hold">
                      <p:stCondLst>
                        <p:cond delay="0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0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Звук - Взры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4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расивые картинки фото -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01038" cy="6858000"/>
          </a:xfrm>
          <a:prstGeom prst="rect">
            <a:avLst/>
          </a:prstGeom>
          <a:noFill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 rot="1436987">
            <a:off x="8037498" y="6204308"/>
            <a:ext cx="70185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dirty="0" err="1" smtClean="0"/>
              <a:t>ратно</a:t>
            </a:r>
            <a:endParaRPr lang="ru-RU" sz="1000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трелка влево 8">
            <a:hlinkClick r:id="rId4" action="ppaction://hlinksldjump"/>
          </p:cNvPr>
          <p:cNvSpPr/>
          <p:nvPr/>
        </p:nvSpPr>
        <p:spPr>
          <a:xfrm rot="1153648">
            <a:off x="8051677" y="6106442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1268760"/>
            <a:ext cx="53062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100 – 6 × 2 : 3 × 9 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24149535_morskie-ramki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227053" y="0"/>
            <a:ext cx="9598105" cy="6858000"/>
          </a:xfrm>
          <a:prstGeom prst="rect">
            <a:avLst/>
          </a:prstGeom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 rot="1321229">
            <a:off x="8476277" y="6449316"/>
            <a:ext cx="6222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dirty="0"/>
              <a:t>обратно</a:t>
            </a:r>
          </a:p>
        </p:txBody>
      </p:sp>
      <p:sp>
        <p:nvSpPr>
          <p:cNvPr id="10" name="Стрелка влево 9">
            <a:hlinkClick r:id="rId4" action="ppaction://hlinksldjump"/>
          </p:cNvPr>
          <p:cNvSpPr/>
          <p:nvPr/>
        </p:nvSpPr>
        <p:spPr>
          <a:xfrm rot="1153648">
            <a:off x="8378966" y="6323697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42891" y="2636912"/>
            <a:ext cx="66399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9 × 9 – 48: (39 – 33)× 7 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красивые картинки фото -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01038" cy="6858000"/>
          </a:xfrm>
          <a:prstGeom prst="rect">
            <a:avLst/>
          </a:prstGeom>
          <a:noFill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 rot="1395687">
            <a:off x="7946129" y="6339141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dirty="0"/>
              <a:t>обратно</a:t>
            </a: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трелка влево 8">
            <a:hlinkClick r:id="rId4" action="ppaction://hlinksldjump"/>
          </p:cNvPr>
          <p:cNvSpPr/>
          <p:nvPr/>
        </p:nvSpPr>
        <p:spPr>
          <a:xfrm rot="1153648">
            <a:off x="8051677" y="6106442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1484784"/>
            <a:ext cx="524695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(8 × 7 – 63 : 9) : 7 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24149535_morskie-ramki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227053" y="0"/>
            <a:ext cx="9598105" cy="6858000"/>
          </a:xfrm>
          <a:prstGeom prst="rect">
            <a:avLst/>
          </a:prstGeom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sp>
        <p:nvSpPr>
          <p:cNvPr id="8" name="Стрелка влево 7">
            <a:hlinkClick r:id="rId4" action="ppaction://hlinksldjump"/>
          </p:cNvPr>
          <p:cNvSpPr/>
          <p:nvPr/>
        </p:nvSpPr>
        <p:spPr>
          <a:xfrm rot="1153648">
            <a:off x="8378966" y="6323697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84212" y="2708920"/>
            <a:ext cx="65742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60 – (91 – 49): 6 – 8 × 5=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красивые картинки фото -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01038" cy="6858000"/>
          </a:xfrm>
          <a:prstGeom prst="rect">
            <a:avLst/>
          </a:prstGeom>
          <a:noFill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 rot="1258917">
            <a:off x="8011361" y="6214700"/>
            <a:ext cx="11258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dirty="0"/>
              <a:t>обратно</a:t>
            </a: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трелка влево 8">
            <a:hlinkClick r:id="rId4" action="ppaction://hlinksldjump"/>
          </p:cNvPr>
          <p:cNvSpPr/>
          <p:nvPr/>
        </p:nvSpPr>
        <p:spPr>
          <a:xfrm rot="1153648">
            <a:off x="8051677" y="6106442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620688"/>
            <a:ext cx="587051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48 : 8 + (65 – 56)× 5 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24149535_morskie-ramki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227053" y="0"/>
            <a:ext cx="9598105" cy="6858000"/>
          </a:xfrm>
          <a:prstGeom prst="rect">
            <a:avLst/>
          </a:prstGeom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dirty="0"/>
              <a:t>обратно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Стрелка влево 10">
            <a:hlinkClick r:id="rId4" action="ppaction://hlinksldjump"/>
          </p:cNvPr>
          <p:cNvSpPr/>
          <p:nvPr/>
        </p:nvSpPr>
        <p:spPr>
          <a:xfrm rot="1153648">
            <a:off x="8378967" y="6323697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2204864"/>
            <a:ext cx="62985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Book Antiqua" pitchFamily="18" charset="0"/>
              </a:rPr>
              <a:t>63 : 9 × 4 + (54 – 47) × 6=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Book Antiqua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расивые картинки фото -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7036" y="0"/>
            <a:ext cx="9201036" cy="6857999"/>
          </a:xfrm>
          <a:prstGeom prst="rect">
            <a:avLst/>
          </a:prstGeom>
          <a:noFill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 rot="1207959">
            <a:off x="7954460" y="6373197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 dirty="0"/>
              <a:t>обратно</a:t>
            </a: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Стрелка влево 8">
            <a:hlinkClick r:id="rId4" action="ppaction://hlinksldjump"/>
          </p:cNvPr>
          <p:cNvSpPr/>
          <p:nvPr/>
        </p:nvSpPr>
        <p:spPr>
          <a:xfrm rot="1153648">
            <a:off x="8051677" y="6106442"/>
            <a:ext cx="714380" cy="428628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1124744"/>
            <a:ext cx="62295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8 ×7 – 16 : 4 × 7 – 19  =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r_boi">
  <a:themeElements>
    <a:clrScheme name="mor_boi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r_bo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r_bo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r_bo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r_bo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r_bo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r_bo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r_bo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7588</TotalTime>
  <Words>225</Words>
  <Application>Microsoft Office PowerPoint</Application>
  <PresentationFormat>Экран (4:3)</PresentationFormat>
  <Paragraphs>49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mor_boi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DANILGROUP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вва</dc:creator>
  <cp:lastModifiedBy>Ольга</cp:lastModifiedBy>
  <cp:revision>49</cp:revision>
  <dcterms:created xsi:type="dcterms:W3CDTF">2013-08-11T03:56:02Z</dcterms:created>
  <dcterms:modified xsi:type="dcterms:W3CDTF">2015-02-13T11:49:40Z</dcterms:modified>
</cp:coreProperties>
</file>