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2" autoAdjust="0"/>
    <p:restoredTop sz="94660"/>
  </p:normalViewPr>
  <p:slideViewPr>
    <p:cSldViewPr>
      <p:cViewPr>
        <p:scale>
          <a:sx n="66" d="100"/>
          <a:sy n="66" d="100"/>
        </p:scale>
        <p:origin x="-845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6EB2EB6-6D99-4153-B06A-9F88A0820E3E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98E80F5-7468-4B0C-B05C-52AFEC37C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0C5F7-1178-4285-A3D0-C4B49C07C0F8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ABDF-353D-45FE-B4C3-E46633E5A7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31FFEE-3575-4EB4-A109-029E0E704E29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E3269-E452-4C37-95F1-12CD318A2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4C516-128A-40E1-B4FF-F80F3AC6D35C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6F46B-DF1F-46F2-B58A-C9D2E89EC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2CF73-0C97-4E97-9F87-AEC479E5AE1B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832F-EF34-4132-87BB-A719CBC44D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33E79-8DB7-472D-B1EA-8E2FE452C6AB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41A32-732A-4911-A4B9-6D31E84F7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DA36D-E8BF-402C-8F40-31A69AA72832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1A780-C257-47A8-A864-182B7EC4B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1F2F1-7C29-40E6-B19D-D08F5A07FC0B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2E70F-50E0-4ABA-AAC8-D4608EDFA0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EE632C-1743-46F7-B907-6AC0D5FFB01A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C747-DF7A-42CA-96B5-144E3861EF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2D51E-0865-47DD-946D-1D642FE79E20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06F49-DC0F-4AB7-8155-93A0EE694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62C0D-D66A-4C39-8C37-5A36714A5E82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CF91-F699-4F88-83C6-23DE512D8C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4CC3A6B-A52A-4F54-8859-240F31773D89}" type="datetimeFigureOut">
              <a:rPr lang="ru-RU"/>
              <a:pPr/>
              <a:t>29.03.2014</a:t>
            </a:fld>
            <a:endParaRPr lang="ru-RU"/>
          </a:p>
        </p:txBody>
      </p:sp>
      <p:sp>
        <p:nvSpPr>
          <p:cNvPr id="256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F1E253-9B62-4401-8DEB-40CAE630CD5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49688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Тема: 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23850" y="1700213"/>
            <a:ext cx="802957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"Развитие потребности познания,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творчества младших школьников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посредством проектной деятельности"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23850" y="4581525"/>
            <a:ext cx="839152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Подготовила: учительначальных классов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МОУ "Гимназия № 20"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Мугрычёва И.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4284663" y="908050"/>
            <a:ext cx="4132262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Проекты по ОРКСЭ</a:t>
            </a:r>
          </a:p>
        </p:txBody>
      </p:sp>
      <p:pic>
        <p:nvPicPr>
          <p:cNvPr id="22533" name="Picture 5" descr="Фото064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924175"/>
            <a:ext cx="2951163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Фото065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113" y="2924175"/>
            <a:ext cx="2949575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 descr="Фото065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0450" y="2852738"/>
            <a:ext cx="3003550" cy="400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8" descr="Фото064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686175" cy="27654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543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Выводы: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019175"/>
            <a:ext cx="9144000" cy="59340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latin typeface="Arial" charset="0"/>
              </a:rPr>
              <a:t>Проектная деятельность оказывает влияние на следующие группы умений: ·Исследовательские (умение генерировать идеи и выбирать лучшее решение); </a:t>
            </a:r>
          </a:p>
          <a:p>
            <a:pPr algn="ctr"/>
            <a:r>
              <a:rPr lang="ru-RU" sz="2400" b="1" i="1" dirty="0">
                <a:latin typeface="Arial" charset="0"/>
              </a:rPr>
              <a:t>· Коммуникативные (умение сотрудничать в ходе работы со всеми участниками процесса); </a:t>
            </a:r>
          </a:p>
          <a:p>
            <a:pPr algn="ctr"/>
            <a:r>
              <a:rPr lang="ru-RU" sz="2400" b="1" i="1" dirty="0">
                <a:latin typeface="Arial" charset="0"/>
              </a:rPr>
              <a:t>· Оценочные (умение правильно оценить свою работу и деятельность других ); </a:t>
            </a:r>
          </a:p>
          <a:p>
            <a:pPr algn="ctr"/>
            <a:r>
              <a:rPr lang="ru-RU" sz="2400" b="1" i="1" dirty="0">
                <a:latin typeface="Arial" charset="0"/>
              </a:rPr>
              <a:t>· Информационные (умение самостоятельно добывать, обрабатывать и сохранять информацию); · Презентационные (умение держать себя перед аудиторией); </a:t>
            </a:r>
          </a:p>
          <a:p>
            <a:pPr algn="ctr"/>
            <a:r>
              <a:rPr lang="ru-RU" sz="2400" b="1" i="1" dirty="0">
                <a:latin typeface="Arial" charset="0"/>
              </a:rPr>
              <a:t>· Рефлексивные (умение оценить результативность работы, свою роль в общем деле); </a:t>
            </a:r>
          </a:p>
          <a:p>
            <a:pPr algn="ctr"/>
            <a:r>
              <a:rPr lang="ru-RU" sz="2400" b="1" i="1" dirty="0">
                <a:latin typeface="Arial" charset="0"/>
              </a:rPr>
              <a:t>· Менеджерские (умение планировать работу, принимать решения, справляться с обязанностями при выполнении коллективного дела) и др.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Фото06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87875" cy="3441700"/>
          </a:xfrm>
          <a:prstGeom prst="rect">
            <a:avLst/>
          </a:prstGeom>
          <a:noFill/>
        </p:spPr>
      </p:pic>
      <p:pic>
        <p:nvPicPr>
          <p:cNvPr id="18437" name="Picture 5" descr="Фото06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8438" name="Picture 6" descr="Фото066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71863"/>
            <a:ext cx="4514850" cy="3386137"/>
          </a:xfrm>
          <a:prstGeom prst="rect">
            <a:avLst/>
          </a:prstGeom>
          <a:noFill/>
        </p:spPr>
      </p:pic>
      <p:pic>
        <p:nvPicPr>
          <p:cNvPr id="18439" name="Picture 7" descr="Фото066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02.jpg"/>
          <p:cNvPicPr>
            <a:picLocks noChangeAspect="1"/>
          </p:cNvPicPr>
          <p:nvPr/>
        </p:nvPicPr>
        <p:blipFill>
          <a:blip r:embed="rId2" cstate="screen"/>
          <a:srcRect b="8460"/>
          <a:stretch>
            <a:fillRect/>
          </a:stretch>
        </p:blipFill>
        <p:spPr>
          <a:xfrm>
            <a:off x="117444" y="3633090"/>
            <a:ext cx="4643438" cy="309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Изображение 0024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84138" y="3819136"/>
            <a:ext cx="4043974" cy="2905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002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72132" y="1500174"/>
            <a:ext cx="2926011" cy="212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02302.jpg"/>
          <p:cNvPicPr>
            <a:picLocks noChangeAspect="1"/>
          </p:cNvPicPr>
          <p:nvPr/>
        </p:nvPicPr>
        <p:blipFill>
          <a:blip r:embed="rId5" cstate="screen"/>
          <a:srcRect l="7812" t="2737" b="5960"/>
          <a:stretch>
            <a:fillRect/>
          </a:stretch>
        </p:blipFill>
        <p:spPr>
          <a:xfrm>
            <a:off x="120562" y="197802"/>
            <a:ext cx="4546744" cy="3274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5724525" y="188913"/>
            <a:ext cx="26574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"Симметрия"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 класс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42.jpg"/>
          <p:cNvPicPr>
            <a:picLocks noChangeAspect="1"/>
          </p:cNvPicPr>
          <p:nvPr/>
        </p:nvPicPr>
        <p:blipFill>
          <a:blip r:embed="rId2" cstate="screen"/>
          <a:srcRect b="8108"/>
          <a:stretch>
            <a:fillRect/>
          </a:stretch>
        </p:blipFill>
        <p:spPr>
          <a:xfrm>
            <a:off x="0" y="1285860"/>
            <a:ext cx="9144000" cy="611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784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"Человек в обществе"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Изображение 01402.jpg"/>
          <p:cNvPicPr>
            <a:picLocks noChangeAspect="1"/>
          </p:cNvPicPr>
          <p:nvPr/>
        </p:nvPicPr>
        <p:blipFill>
          <a:blip r:embed="rId2" cstate="screen"/>
          <a:srcRect l="4120"/>
          <a:stretch>
            <a:fillRect/>
          </a:stretch>
        </p:blipFill>
        <p:spPr bwMode="auto">
          <a:xfrm>
            <a:off x="3963988" y="2071678"/>
            <a:ext cx="5180012" cy="392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632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"Народные сказки"</a:t>
            </a:r>
          </a:p>
        </p:txBody>
      </p:sp>
      <p:pic>
        <p:nvPicPr>
          <p:cNvPr id="17414" name="Picture 6" descr="Изображение 016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428736"/>
            <a:ext cx="3824288" cy="5259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озавод 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572000" cy="3429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Изображение 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70" y="0"/>
            <a:ext cx="4500530" cy="33753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Изображение 0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452786"/>
            <a:ext cx="4643439" cy="34052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3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67251" y="3500438"/>
            <a:ext cx="4476749" cy="335756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Изображение 001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214554"/>
            <a:ext cx="3024187" cy="3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Фото06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2000240"/>
            <a:ext cx="5867400" cy="440055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684213" y="908050"/>
            <a:ext cx="7200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"Авторские сказки"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Изображение 01302"/>
          <p:cNvPicPr>
            <a:picLocks noChangeAspect="1" noChangeArrowheads="1"/>
          </p:cNvPicPr>
          <p:nvPr/>
        </p:nvPicPr>
        <p:blipFill>
          <a:blip r:embed="rId2" cstate="screen"/>
          <a:srcRect l="15032" t="2128"/>
          <a:stretch>
            <a:fillRect/>
          </a:stretch>
        </p:blipFill>
        <p:spPr bwMode="auto">
          <a:xfrm>
            <a:off x="428596" y="3571876"/>
            <a:ext cx="2422554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Picture 5" descr="Фото0659"/>
          <p:cNvPicPr>
            <a:picLocks noChangeAspect="1" noChangeArrowheads="1"/>
          </p:cNvPicPr>
          <p:nvPr/>
        </p:nvPicPr>
        <p:blipFill>
          <a:blip r:embed="rId3" cstate="screen"/>
          <a:srcRect l="3175" r="6349"/>
          <a:stretch>
            <a:fillRect/>
          </a:stretch>
        </p:blipFill>
        <p:spPr bwMode="auto">
          <a:xfrm>
            <a:off x="4786314" y="3482975"/>
            <a:ext cx="4071966" cy="337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Изображение 015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0"/>
            <a:ext cx="2522538" cy="34686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Picture 7" descr="Фото063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0"/>
            <a:ext cx="4500562" cy="33750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 rot="5400000">
            <a:off x="516732" y="2947193"/>
            <a:ext cx="6597650" cy="1223963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"Авторские сказки"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Изображение 001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363663"/>
            <a:ext cx="7554913" cy="549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7921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"Физкультура и спорт"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143</TotalTime>
  <Words>162</Words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№ 11</dc:creator>
  <cp:lastModifiedBy>Алена</cp:lastModifiedBy>
  <cp:revision>30</cp:revision>
  <dcterms:created xsi:type="dcterms:W3CDTF">2014-03-25T08:05:18Z</dcterms:created>
  <dcterms:modified xsi:type="dcterms:W3CDTF">2014-03-29T11:23:58Z</dcterms:modified>
</cp:coreProperties>
</file>