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0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A7F3BA63-D487-488F-B96B-6445B31EFC2E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05F0C916-200A-4B58-867B-A604990E48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3BA63-D487-488F-B96B-6445B31EFC2E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C916-200A-4B58-867B-A604990E48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3BA63-D487-488F-B96B-6445B31EFC2E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C916-200A-4B58-867B-A604990E48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3BA63-D487-488F-B96B-6445B31EFC2E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C916-200A-4B58-867B-A604990E48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A7F3BA63-D487-488F-B96B-6445B31EFC2E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05F0C916-200A-4B58-867B-A604990E48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3BA63-D487-488F-B96B-6445B31EFC2E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C916-200A-4B58-867B-A604990E48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3BA63-D487-488F-B96B-6445B31EFC2E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C916-200A-4B58-867B-A604990E48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3BA63-D487-488F-B96B-6445B31EFC2E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C916-200A-4B58-867B-A604990E48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3BA63-D487-488F-B96B-6445B31EFC2E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C916-200A-4B58-867B-A604990E48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3BA63-D487-488F-B96B-6445B31EFC2E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C916-200A-4B58-867B-A604990E48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3BA63-D487-488F-B96B-6445B31EFC2E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C916-200A-4B58-867B-A604990E48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7F3BA63-D487-488F-B96B-6445B31EFC2E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5F0C916-200A-4B58-867B-A604990E48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3714752"/>
            <a:ext cx="7215238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Математическая игра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«Путешествие с Колобком»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5072074"/>
            <a:ext cx="7072362" cy="928694"/>
          </a:xfrm>
        </p:spPr>
        <p:txBody>
          <a:bodyPr>
            <a:normAutofit/>
          </a:bodyPr>
          <a:lstStyle/>
          <a:p>
            <a:r>
              <a:rPr lang="ru-RU" b="1" dirty="0" smtClean="0"/>
              <a:t>Урок математики 2 класс. </a:t>
            </a:r>
            <a:br>
              <a:rPr lang="ru-RU" b="1" dirty="0" smtClean="0"/>
            </a:br>
            <a:r>
              <a:rPr lang="ru-RU" b="1" dirty="0" smtClean="0"/>
              <a:t>Подготовила : Герасимова М.А.</a:t>
            </a:r>
            <a:endParaRPr lang="ru-RU" b="1" dirty="0"/>
          </a:p>
        </p:txBody>
      </p:sp>
      <p:pic>
        <p:nvPicPr>
          <p:cNvPr id="1026" name="Picture 2" descr="C:\Users\ПК\Desktop\картинки для презен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14290"/>
            <a:ext cx="3429024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115328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71472" y="500043"/>
          <a:ext cx="8001054" cy="564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4578"/>
                <a:gridCol w="3000396"/>
                <a:gridCol w="2786080"/>
              </a:tblGrid>
              <a:tr h="1263493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Заяц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   10 ч</a:t>
                      </a:r>
                      <a:r>
                        <a:rPr lang="ru-RU" sz="3200" baseline="0" dirty="0" smtClean="0">
                          <a:solidFill>
                            <a:srgbClr val="FF0000"/>
                          </a:solidFill>
                        </a:rPr>
                        <a:t> 10мин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0070C0"/>
                          </a:solidFill>
                        </a:rPr>
                        <a:t>10 ч</a:t>
                      </a:r>
                      <a:r>
                        <a:rPr lang="ru-RU" sz="3200" baseline="0" dirty="0" smtClean="0">
                          <a:solidFill>
                            <a:srgbClr val="0070C0"/>
                          </a:solidFill>
                        </a:rPr>
                        <a:t> 20мин</a:t>
                      </a:r>
                      <a:endParaRPr lang="ru-RU" sz="3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1431958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Волк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   10 ч 25 мин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0070C0"/>
                          </a:solidFill>
                        </a:rPr>
                        <a:t>10 ч 40 мин</a:t>
                      </a:r>
                      <a:endParaRPr lang="ru-RU" sz="3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1516191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Медведь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   10 ч 55 мин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0070C0"/>
                          </a:solidFill>
                        </a:rPr>
                        <a:t>11 ч 5 мин</a:t>
                      </a:r>
                      <a:endParaRPr lang="ru-RU" sz="3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1431958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Лиса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  11ч 20 мин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0070C0"/>
                          </a:solidFill>
                        </a:rPr>
                        <a:t>11ч 45 мин</a:t>
                      </a:r>
                      <a:endParaRPr lang="ru-RU" sz="3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7901014" cy="78581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«Молодцы!»</a:t>
            </a: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500174"/>
            <a:ext cx="4400552" cy="465678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Я- веселый Колобок</a:t>
            </a:r>
            <a:b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 меня румяный….</a:t>
            </a:r>
            <a:b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Математику люблю</a:t>
            </a:r>
            <a:b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Всем привет….</a:t>
            </a:r>
            <a:b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Математику </a:t>
            </a: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учите</a:t>
            </a:r>
            <a:b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Ум </a:t>
            </a: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порядок…..</a:t>
            </a:r>
          </a:p>
          <a:p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3" name="Picture 3" descr="C:\Users\ПК\Desktop\картинки для презен\i (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8390" y="2285992"/>
            <a:ext cx="2132634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3346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«Жили-были дед и  баба. Вот решила бабка колобок испечь….»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85926"/>
            <a:ext cx="8229600" cy="437103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Узнай массу Колобка, если бабка взяла 200 граммов муки,100 граммов воды,50 граммов масла,50 граммов сахара.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7286644" y="4143380"/>
            <a:ext cx="1500198" cy="1571636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ПК\Desktop\картинки для презен\i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876"/>
            <a:ext cx="3357586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85818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« Поставила на окно студить…»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571472" y="1357298"/>
            <a:ext cx="8072494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 smtClean="0"/>
              <a:t> 15</a:t>
            </a:r>
            <a:r>
              <a:rPr lang="en-US" sz="4000" dirty="0" smtClean="0"/>
              <a:t>: 3                            </a:t>
            </a:r>
            <a:r>
              <a:rPr lang="ru-RU" sz="4000" dirty="0" smtClean="0"/>
              <a:t> </a:t>
            </a:r>
            <a:r>
              <a:rPr lang="en-US" sz="4000" dirty="0" smtClean="0"/>
              <a:t>40:2</a:t>
            </a:r>
            <a:br>
              <a:rPr lang="en-US" sz="4000" dirty="0" smtClean="0"/>
            </a:br>
            <a:r>
              <a:rPr lang="en-US" sz="4000" dirty="0" smtClean="0"/>
              <a:t>38+45                          </a:t>
            </a:r>
            <a:r>
              <a:rPr lang="ru-RU" sz="4000" dirty="0" smtClean="0"/>
              <a:t> </a:t>
            </a:r>
            <a:r>
              <a:rPr lang="en-US" sz="4000" dirty="0" smtClean="0"/>
              <a:t>43+28   </a:t>
            </a:r>
            <a:br>
              <a:rPr lang="en-US" sz="4000" dirty="0" smtClean="0"/>
            </a:br>
            <a:r>
              <a:rPr lang="en-US" sz="4000" dirty="0" smtClean="0"/>
              <a:t>91-56                           </a:t>
            </a:r>
            <a:r>
              <a:rPr lang="ru-RU" sz="4000" dirty="0" smtClean="0"/>
              <a:t> </a:t>
            </a:r>
            <a:r>
              <a:rPr lang="en-US" sz="4000" dirty="0" smtClean="0"/>
              <a:t>63-38</a:t>
            </a:r>
            <a:br>
              <a:rPr lang="en-US" sz="4000" dirty="0" smtClean="0"/>
            </a:br>
            <a:r>
              <a:rPr lang="en-US" sz="4000" dirty="0" smtClean="0"/>
              <a:t>17x2                             38x2</a:t>
            </a:r>
            <a:br>
              <a:rPr lang="en-US" sz="4000" dirty="0" smtClean="0"/>
            </a:br>
            <a:r>
              <a:rPr lang="en-US" sz="4000" dirty="0" smtClean="0"/>
              <a:t>54+27                           17+43  </a:t>
            </a:r>
            <a:r>
              <a:rPr lang="en-US" dirty="0" smtClean="0"/>
              <a:t>   </a:t>
            </a:r>
            <a:endParaRPr lang="ru-RU" dirty="0"/>
          </a:p>
        </p:txBody>
      </p:sp>
      <p:pic>
        <p:nvPicPr>
          <p:cNvPr id="4098" name="Picture 2" descr="C:\Users\ПК\Desktop\картинки для презен\i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714488"/>
            <a:ext cx="3214710" cy="2357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71438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«Покатился Колобок по дорожке…»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60"/>
            <a:ext cx="8229600" cy="4871100"/>
          </a:xfrm>
        </p:spPr>
        <p:txBody>
          <a:bodyPr/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Начерти отрезки-дорожки: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4см       30мм      5см5мм     25мм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Переведи длину отрезков в 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мм</a:t>
            </a:r>
            <a:br>
              <a:rPr lang="ru-RU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latin typeface="Arial" pitchFamily="34" charset="0"/>
                <a:cs typeface="Arial" pitchFamily="34" charset="0"/>
              </a:rPr>
              <a:t>Найди длину дорожки.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трелка углом 4"/>
          <p:cNvSpPr/>
          <p:nvPr/>
        </p:nvSpPr>
        <p:spPr>
          <a:xfrm>
            <a:off x="2071670" y="2214554"/>
            <a:ext cx="5857916" cy="1643074"/>
          </a:xfrm>
          <a:prstGeom prst="bentArrow">
            <a:avLst>
              <a:gd name="adj1" fmla="val 15582"/>
              <a:gd name="adj2" fmla="val 18872"/>
              <a:gd name="adj3" fmla="val 50000"/>
              <a:gd name="adj4" fmla="val 26480"/>
            </a:avLst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Управляющая кнопка: справка 14">
            <a:hlinkClick r:id="" action="ppaction://noaction" highlightClick="1"/>
          </p:cNvPr>
          <p:cNvSpPr/>
          <p:nvPr/>
        </p:nvSpPr>
        <p:spPr>
          <a:xfrm>
            <a:off x="7143768" y="4286256"/>
            <a:ext cx="1500198" cy="1571636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Users\ПК\Desktop\картинки для презен\i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285728"/>
            <a:ext cx="15049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6766" cy="714396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«Катится Колобок ,а навстречу ему…»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1538" y="4000504"/>
            <a:ext cx="7615262" cy="2156456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У меня 4 сыночка и лапочка- дочка. Каждому я дал по 2 морковки. Сколько морковок было?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ПК\Desktop\картинки для презен\i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357298"/>
            <a:ext cx="3143272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329642" cy="107157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«Катится Колобок дальше, а навстречу ему…»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286124"/>
            <a:ext cx="8229600" cy="2870836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Коза ушла в лес в 10 ч утра. Вернулась в половине 12 часа. Сколько времени коза была в лесу?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  А я в это время ловил козлят, чтобы съесть. Каждого козленка я ловил 5 минут. Сколько ушло у меня времени , если я поймал 6 козлят?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Users\ПК\Desktop\картинки для презен\i (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142984"/>
            <a:ext cx="2928958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8583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«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Катится Колобок дальше, а навстречу ему…»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57298"/>
            <a:ext cx="8229600" cy="4799662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Узнай площадь моей берлоги .Я приготовил себе берлогу прямоугольной формы. 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        Длина-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4м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                 Ширина-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3м</a:t>
            </a:r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48" y="3000373"/>
          <a:ext cx="2928960" cy="22860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240"/>
                <a:gridCol w="732240"/>
                <a:gridCol w="732240"/>
                <a:gridCol w="732240"/>
              </a:tblGrid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rgbClr val="0070C0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6200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170" name="Picture 2" descr="C:\Users\ПК\Desktop\картинки для презен\i 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3286124"/>
            <a:ext cx="3214710" cy="2786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115328" cy="7143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Катится Колобок дальше, а навстречу ему…»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786190"/>
            <a:ext cx="8229600" cy="2370770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«Я на диете ,слежу за своей фигурой ,сладостей и мучного не ем. Разве только 200 граммов можно позволить»                  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Съесть Лиса Колобка?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5" name="Picture 3" descr="C:\Users\ПК\Desktop\картинки для презен\i (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500174"/>
            <a:ext cx="2357454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Вернулся Колобок к бабке и деду…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Колобок был в пути 3ч.Каждый час он проходил 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4 км.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 Сколько км прошел Колобок?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/>
              <a:t>        </a:t>
            </a:r>
            <a:r>
              <a:rPr lang="ru-RU" dirty="0" smtClean="0">
                <a:solidFill>
                  <a:srgbClr val="FF0000"/>
                </a:solidFill>
              </a:rPr>
              <a:t>4 км                   4 км                     4 км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1000100" y="3286124"/>
            <a:ext cx="5929354" cy="6985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2751125" y="3321049"/>
            <a:ext cx="642942" cy="158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4537075" y="3249611"/>
            <a:ext cx="642942" cy="158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Дуга 16"/>
          <p:cNvSpPr/>
          <p:nvPr/>
        </p:nvSpPr>
        <p:spPr>
          <a:xfrm>
            <a:off x="1214414" y="2928934"/>
            <a:ext cx="1714512" cy="714380"/>
          </a:xfrm>
          <a:prstGeom prst="arc">
            <a:avLst>
              <a:gd name="adj1" fmla="val 11294710"/>
              <a:gd name="adj2" fmla="val 2124969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>
            <a:off x="3071802" y="2928934"/>
            <a:ext cx="1714512" cy="714380"/>
          </a:xfrm>
          <a:prstGeom prst="arc">
            <a:avLst>
              <a:gd name="adj1" fmla="val 11294710"/>
              <a:gd name="adj2" fmla="val 2124969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/>
          <p:cNvSpPr/>
          <p:nvPr/>
        </p:nvSpPr>
        <p:spPr>
          <a:xfrm>
            <a:off x="4929190" y="2857496"/>
            <a:ext cx="1714512" cy="714380"/>
          </a:xfrm>
          <a:prstGeom prst="arc">
            <a:avLst>
              <a:gd name="adj1" fmla="val 11294710"/>
              <a:gd name="adj2" fmla="val 2124969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C:\Users\ПК\Desktop\картинки для презен\i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255"/>
            <a:ext cx="1857388" cy="17633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</TotalTime>
  <Words>231</Words>
  <Application>Microsoft Office PowerPoint</Application>
  <PresentationFormat>Экран (4:3)</PresentationFormat>
  <Paragraphs>39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Начальная</vt:lpstr>
      <vt:lpstr>Математическая игра  «Путешествие с Колобком»</vt:lpstr>
      <vt:lpstr>«Жили-были дед и  баба. Вот решила бабка колобок испечь….»</vt:lpstr>
      <vt:lpstr>« Поставила на окно студить…»</vt:lpstr>
      <vt:lpstr>«Покатился Колобок по дорожке…»</vt:lpstr>
      <vt:lpstr>«Катится Колобок ,а навстречу ему…»</vt:lpstr>
      <vt:lpstr>«Катится Колобок дальше, а навстречу ему…»</vt:lpstr>
      <vt:lpstr>«Катится Колобок дальше, а навстречу ему…»</vt:lpstr>
      <vt:lpstr>Катится Колобок дальше, а навстречу ему…»</vt:lpstr>
      <vt:lpstr>Вернулся Колобок к бабке и деду…</vt:lpstr>
      <vt:lpstr>Слайд 10</vt:lpstr>
      <vt:lpstr>«Молодцы!»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Математическая игра «Путешествие с Колобком»</dc:title>
  <dc:creator>ПК</dc:creator>
  <cp:lastModifiedBy>ПК</cp:lastModifiedBy>
  <cp:revision>18</cp:revision>
  <dcterms:created xsi:type="dcterms:W3CDTF">2015-02-06T15:46:41Z</dcterms:created>
  <dcterms:modified xsi:type="dcterms:W3CDTF">2015-02-07T15:09:46Z</dcterms:modified>
</cp:coreProperties>
</file>