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DFE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8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047D27F-2342-4675-A885-4A6A4A0C84E1}" type="datetimeFigureOut">
              <a:rPr lang="ru-RU"/>
              <a:pPr>
                <a:defRPr/>
              </a:pPr>
              <a:t>03.10.2013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3235726-DC03-4F3E-8E89-51574DD2B0A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5604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8736189-FF0F-4ED7-AE93-08A3B16575BC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4820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DB3B95C-A23A-43B1-9E69-FAF403B71F5D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6628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610BCA6-F548-4B78-8017-A682CAA279B2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7652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5016EDA-C601-4699-A235-752FEECE327C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8676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1495844-60E8-457D-98AF-CDD93D6197A9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9700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ABDD7ED-B141-4799-BCA0-6AA3E70720B2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0724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E5475C5-1B27-4D36-ABC7-90FF7CE6B1C3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1748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6D4FBBB-16D6-4E0C-BBA4-E4354160A601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2772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19B6ECF-A4D9-4412-AFD2-A63321B51C61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3796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C897450-0170-4DA3-9EEB-E48D46E6DE72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lIns="45720" tIns="0" rIns="45720" bIns="0" anchor="b">
            <a:scene3d>
              <a:camera prst="orthographicFront"/>
              <a:lightRig rig="soft" dir="t">
                <a:rot lat="0" lon="0" rev="17220000"/>
              </a:lightRig>
            </a:scene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C64CD5-955F-4990-9C52-C0C7CE3EC2CB}" type="datetimeFigureOut">
              <a:rPr lang="ru-RU"/>
              <a:pPr>
                <a:defRPr/>
              </a:pPr>
              <a:t>03.10.2013</a:t>
            </a:fld>
            <a:endParaRPr lang="ru-RU" dirty="0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F61B54-BB2B-4D12-A9B6-DD39D3CFD4B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AC3A42-161E-4350-9C53-8FBA374866EA}" type="datetimeFigureOut">
              <a:rPr lang="ru-RU"/>
              <a:pPr>
                <a:defRPr/>
              </a:pPr>
              <a:t>03.10.2013</a:t>
            </a:fld>
            <a:endParaRPr lang="ru-RU" dirty="0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3BAF76-4A87-4708-ADD4-A5C0EB4CC8B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501ECF-1066-4096-BB9B-F2826897DECB}" type="datetimeFigureOut">
              <a:rPr lang="ru-RU"/>
              <a:pPr>
                <a:defRPr/>
              </a:pPr>
              <a:t>03.10.2013</a:t>
            </a:fld>
            <a:endParaRPr lang="ru-RU" dirty="0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686705-B351-4A34-942B-AF08458A99A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893464-0F99-4DCB-B2DA-DEBB606C8B1C}" type="datetimeFigureOut">
              <a:rPr lang="ru-RU"/>
              <a:pPr>
                <a:defRPr/>
              </a:pPr>
              <a:t>03.10.2013</a:t>
            </a:fld>
            <a:endParaRPr lang="ru-RU" dirty="0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269B9D-1405-4403-927A-764469AC42B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6C0D28-46A7-43C7-ABEA-8EE179ADA952}" type="datetimeFigureOut">
              <a:rPr lang="ru-RU"/>
              <a:pPr>
                <a:defRPr/>
              </a:pPr>
              <a:t>03.10.2013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F74F00-317E-4FE4-AC8C-89FE89F4BE6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3C1BE1-C437-428C-9C6F-B1CBD0F6113A}" type="datetimeFigureOut">
              <a:rPr lang="ru-RU"/>
              <a:pPr>
                <a:defRPr/>
              </a:pPr>
              <a:t>03.10.2013</a:t>
            </a:fld>
            <a:endParaRPr lang="ru-RU" dirty="0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929326-B879-4515-A7A5-7B391D31E4F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03FF9C-83F5-446D-863D-48B5C0216B49}" type="datetimeFigureOut">
              <a:rPr lang="ru-RU"/>
              <a:pPr>
                <a:defRPr/>
              </a:pPr>
              <a:t>03.10.2013</a:t>
            </a:fld>
            <a:endParaRPr lang="ru-RU" dirty="0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670DD4-5921-4F6F-BCF3-D199A8C2568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447EDC-753E-4691-B1A9-90A289EDA213}" type="datetimeFigureOut">
              <a:rPr lang="ru-RU"/>
              <a:pPr>
                <a:defRPr/>
              </a:pPr>
              <a:t>03.10.2013</a:t>
            </a:fld>
            <a:endParaRPr lang="ru-RU" dirty="0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D8DB03-8755-4369-A8D2-C58684085D5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6FB239-75E5-4044-A37D-C7FD37556E3F}" type="datetimeFigureOut">
              <a:rPr lang="ru-RU"/>
              <a:pPr>
                <a:defRPr/>
              </a:pPr>
              <a:t>03.10.2013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9550DB-1A89-4B8C-8478-D57F91484AC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F73E31-B281-46AA-9927-1ED4E688B874}" type="datetimeFigureOut">
              <a:rPr lang="ru-RU"/>
              <a:pPr>
                <a:defRPr/>
              </a:pPr>
              <a:t>03.10.2013</a:t>
            </a:fld>
            <a:endParaRPr lang="ru-RU" dirty="0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F079F0-986A-4344-B01F-D8C4D0038E8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rIns="45720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80F99F-F841-42DC-806F-094F79767962}" type="datetimeFigureOut">
              <a:rPr lang="ru-RU"/>
              <a:pPr>
                <a:defRPr/>
              </a:pPr>
              <a:t>03.10.2013</a:t>
            </a:fld>
            <a:endParaRPr lang="ru-RU" dirty="0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3FC01D-6681-4144-85B4-1A99EBC1973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92D05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27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C1044D5-3C8A-4D48-8F1A-002C9D6499E4}" type="datetimeFigureOut">
              <a:rPr lang="ru-RU"/>
              <a:pPr>
                <a:defRPr/>
              </a:pPr>
              <a:t>03.10.2013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B7467B0-7627-41AB-BBB3-3210754A148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84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100" b="1" kern="120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9pPr>
    </p:titleStyle>
    <p:bodyStyle>
      <a:lvl1pPr marL="547688" indent="-411163" algn="l" rtl="0" fontAlgn="base">
        <a:spcBef>
          <a:spcPct val="20000"/>
        </a:spcBef>
        <a:spcAft>
          <a:spcPct val="0"/>
        </a:spcAft>
        <a:buClr>
          <a:srgbClr val="F9F9F9"/>
        </a:buClr>
        <a:buSzPct val="65000"/>
        <a:buFont typeface="Wingdings 2" pitchFamily="18" charset="2"/>
        <a:buChar char="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363" indent="-282575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 2" pitchFamily="18" charset="2"/>
        <a:buChar char="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475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95000"/>
        <a:buFont typeface="Wingdings" pitchFamily="2" charset="2"/>
        <a:buChar char="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2550" indent="-182563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 3" pitchFamily="18" charset="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4638" indent="-182563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 2" pitchFamily="18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8.jpeg"/><Relationship Id="rId4" Type="http://schemas.openxmlformats.org/officeDocument/2006/relationships/image" Target="../media/image47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image" Target="../media/image6.jpeg"/><Relationship Id="rId7" Type="http://schemas.openxmlformats.org/officeDocument/2006/relationships/image" Target="../media/image10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Relationship Id="rId9" Type="http://schemas.openxmlformats.org/officeDocument/2006/relationships/image" Target="../media/image12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jpeg"/><Relationship Id="rId3" Type="http://schemas.openxmlformats.org/officeDocument/2006/relationships/image" Target="../media/image13.jpeg"/><Relationship Id="rId7" Type="http://schemas.openxmlformats.org/officeDocument/2006/relationships/image" Target="../media/image1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jpeg"/><Relationship Id="rId5" Type="http://schemas.openxmlformats.org/officeDocument/2006/relationships/image" Target="../media/image15.jpeg"/><Relationship Id="rId10" Type="http://schemas.openxmlformats.org/officeDocument/2006/relationships/image" Target="../media/image20.jpeg"/><Relationship Id="rId4" Type="http://schemas.openxmlformats.org/officeDocument/2006/relationships/image" Target="../media/image14.jpeg"/><Relationship Id="rId9" Type="http://schemas.openxmlformats.org/officeDocument/2006/relationships/image" Target="../media/image19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jpeg"/><Relationship Id="rId3" Type="http://schemas.openxmlformats.org/officeDocument/2006/relationships/image" Target="../media/image21.jpeg"/><Relationship Id="rId7" Type="http://schemas.openxmlformats.org/officeDocument/2006/relationships/image" Target="../media/image2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4.jpeg"/><Relationship Id="rId5" Type="http://schemas.openxmlformats.org/officeDocument/2006/relationships/image" Target="../media/image23.jpeg"/><Relationship Id="rId10" Type="http://schemas.openxmlformats.org/officeDocument/2006/relationships/image" Target="../media/image28.jpeg"/><Relationship Id="rId4" Type="http://schemas.openxmlformats.org/officeDocument/2006/relationships/image" Target="../media/image22.jpeg"/><Relationship Id="rId9" Type="http://schemas.openxmlformats.org/officeDocument/2006/relationships/image" Target="../media/image2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7" Type="http://schemas.openxmlformats.org/officeDocument/2006/relationships/image" Target="../media/image3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2.jpeg"/><Relationship Id="rId5" Type="http://schemas.openxmlformats.org/officeDocument/2006/relationships/image" Target="../media/image31.jpeg"/><Relationship Id="rId4" Type="http://schemas.openxmlformats.org/officeDocument/2006/relationships/image" Target="../media/image30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jpeg"/><Relationship Id="rId3" Type="http://schemas.openxmlformats.org/officeDocument/2006/relationships/image" Target="../media/image34.jpeg"/><Relationship Id="rId7" Type="http://schemas.openxmlformats.org/officeDocument/2006/relationships/image" Target="../media/image37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6.jpeg"/><Relationship Id="rId5" Type="http://schemas.openxmlformats.org/officeDocument/2006/relationships/image" Target="../media/image31.jpeg"/><Relationship Id="rId4" Type="http://schemas.openxmlformats.org/officeDocument/2006/relationships/image" Target="../media/image35.png"/><Relationship Id="rId9" Type="http://schemas.openxmlformats.org/officeDocument/2006/relationships/image" Target="../media/image39.jpe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jpeg"/><Relationship Id="rId3" Type="http://schemas.openxmlformats.org/officeDocument/2006/relationships/image" Target="../media/image40.jpeg"/><Relationship Id="rId7" Type="http://schemas.openxmlformats.org/officeDocument/2006/relationships/image" Target="../media/image4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3.jpeg"/><Relationship Id="rId5" Type="http://schemas.openxmlformats.org/officeDocument/2006/relationships/image" Target="../media/image42.jpeg"/><Relationship Id="rId4" Type="http://schemas.openxmlformats.org/officeDocument/2006/relationships/image" Target="../media/image41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130951" y="1349361"/>
            <a:ext cx="5122355" cy="175432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n-lt"/>
                <a:cs typeface="+mn-cs"/>
              </a:rPr>
              <a:t>Где живут витамины?</a:t>
            </a:r>
          </a:p>
        </p:txBody>
      </p:sp>
      <p:pic>
        <p:nvPicPr>
          <p:cNvPr id="4" name="Рисунок 3" descr="3a25e2105ca769b1e49cab644b8[1]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142844" y="2857496"/>
            <a:ext cx="3214710" cy="307973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 descr="%C2%E8%F2%E0%EC%E8%ED%FB11[1]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5572132" y="3214686"/>
            <a:ext cx="3171828" cy="307183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40114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4400" dirty="0" smtClean="0">
                <a:solidFill>
                  <a:srgbClr val="FF0000"/>
                </a:solidFill>
              </a:rPr>
              <a:t>Эти правила, дружок,</a:t>
            </a:r>
            <a:br>
              <a:rPr lang="ru-RU" sz="4400" dirty="0" smtClean="0">
                <a:solidFill>
                  <a:srgbClr val="FF0000"/>
                </a:solidFill>
              </a:rPr>
            </a:br>
            <a:r>
              <a:rPr lang="ru-RU" sz="4400" dirty="0" smtClean="0">
                <a:solidFill>
                  <a:srgbClr val="FF0000"/>
                </a:solidFill>
              </a:rPr>
              <a:t>Ты запомни на зубок.</a:t>
            </a:r>
            <a:br>
              <a:rPr lang="ru-RU" sz="4400" dirty="0" smtClean="0">
                <a:solidFill>
                  <a:srgbClr val="FF0000"/>
                </a:solidFill>
              </a:rPr>
            </a:br>
            <a:r>
              <a:rPr lang="ru-RU" sz="4400" dirty="0" smtClean="0">
                <a:solidFill>
                  <a:srgbClr val="FF0000"/>
                </a:solidFill>
              </a:rPr>
              <a:t>Будешь ты тогда здоров,</a:t>
            </a:r>
            <a:br>
              <a:rPr lang="ru-RU" sz="4400" dirty="0" smtClean="0">
                <a:solidFill>
                  <a:srgbClr val="FF0000"/>
                </a:solidFill>
              </a:rPr>
            </a:br>
            <a:r>
              <a:rPr lang="ru-RU" sz="4400" dirty="0" smtClean="0">
                <a:solidFill>
                  <a:srgbClr val="FF0000"/>
                </a:solidFill>
              </a:rPr>
              <a:t>И без всяких докторов!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32770" name="Рисунок 2" descr="4c9e9b2a8a93[1]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4572000"/>
            <a:ext cx="2967038" cy="2033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1" name="Рисунок 3" descr="d47fa6e8978464a79d09ec2ee2930913_big[1]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786563" y="4500563"/>
            <a:ext cx="2357437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CIMG7199.JPG"/>
          <p:cNvPicPr>
            <a:picLocks noChangeAspect="1"/>
          </p:cNvPicPr>
          <p:nvPr/>
        </p:nvPicPr>
        <p:blipFill>
          <a:blip r:embed="rId5" cstate="email"/>
          <a:srcRect/>
          <a:stretch>
            <a:fillRect/>
          </a:stretch>
        </p:blipFill>
        <p:spPr>
          <a:xfrm>
            <a:off x="3000364" y="3500438"/>
            <a:ext cx="3643338" cy="307183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25668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rgbClr val="002060"/>
                </a:solidFill>
              </a:rPr>
              <a:t>Никогда не унываю,</a:t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dirty="0" smtClean="0">
                <a:solidFill>
                  <a:srgbClr val="002060"/>
                </a:solidFill>
              </a:rPr>
              <a:t>И улыбка на лице,</a:t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dirty="0" smtClean="0">
                <a:solidFill>
                  <a:srgbClr val="002060"/>
                </a:solidFill>
              </a:rPr>
              <a:t>Потому что принимаю</a:t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dirty="0" smtClean="0">
                <a:solidFill>
                  <a:srgbClr val="002060"/>
                </a:solidFill>
              </a:rPr>
              <a:t>Витамины А, В, С.</a:t>
            </a:r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3" name="Рисунок 2" descr="img4bf7130bc785d[1].jp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>
          <a:xfrm>
            <a:off x="285720" y="3143248"/>
            <a:ext cx="4071966" cy="307183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4" name="Прямоугольник 3"/>
          <p:cNvSpPr/>
          <p:nvPr/>
        </p:nvSpPr>
        <p:spPr>
          <a:xfrm>
            <a:off x="2857488" y="4572008"/>
            <a:ext cx="714380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+mn-lt"/>
                <a:cs typeface="+mn-cs"/>
              </a:rPr>
              <a:t>А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928795" y="4357694"/>
            <a:ext cx="500065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+mn-lt"/>
                <a:cs typeface="+mn-cs"/>
              </a:rPr>
              <a:t>В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928662" y="4357694"/>
            <a:ext cx="714380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+mn-lt"/>
                <a:cs typeface="+mn-cs"/>
              </a:rPr>
              <a:t>С</a:t>
            </a:r>
          </a:p>
        </p:txBody>
      </p:sp>
      <p:pic>
        <p:nvPicPr>
          <p:cNvPr id="8" name="Рисунок 7" descr="61027m[1].jpg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>
          <a:xfrm>
            <a:off x="5000628" y="3000372"/>
            <a:ext cx="3857652" cy="314327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643306" y="2143116"/>
            <a:ext cx="2143140" cy="156966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6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+mn-lt"/>
                <a:cs typeface="+mn-cs"/>
              </a:rPr>
              <a:t>А</a:t>
            </a:r>
          </a:p>
        </p:txBody>
      </p:sp>
      <p:pic>
        <p:nvPicPr>
          <p:cNvPr id="3" name="Рисунок 2" descr="1270504293_polza-ot-produktov-2[1]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88" y="142875"/>
            <a:ext cx="2857500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 descr="1249275408_10[1]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8625" y="2214563"/>
            <a:ext cx="2524125" cy="250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25371761[1].jp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929313" y="142875"/>
            <a:ext cx="30480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petrushka[1].jpg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429000" y="4286250"/>
            <a:ext cx="2571750" cy="2265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iCAWEKX5W.jpg"/>
          <p:cNvPicPr>
            <a:picLocks noChangeAspect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643313" y="142875"/>
            <a:ext cx="2000250" cy="164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54[1].jpg"/>
          <p:cNvPicPr>
            <a:picLocks noChangeAspect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143625" y="3429000"/>
            <a:ext cx="2786063" cy="2928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9" descr="lukzb[1].jpg"/>
          <p:cNvPicPr>
            <a:picLocks noChangeAspect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214313" y="4857750"/>
            <a:ext cx="2928937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0"/>
                            </p:stCondLst>
                            <p:childTnLst>
                              <p:par>
                                <p:cTn id="3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2000"/>
                            </p:stCondLst>
                            <p:childTnLst>
                              <p:par>
                                <p:cTn id="4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Прямоугольник 1"/>
          <p:cNvSpPr>
            <a:spLocks noChangeArrowheads="1"/>
          </p:cNvSpPr>
          <p:nvPr/>
        </p:nvSpPr>
        <p:spPr bwMode="auto">
          <a:xfrm>
            <a:off x="3143250" y="1857375"/>
            <a:ext cx="2000250" cy="1570038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9600" b="1">
                <a:solidFill>
                  <a:srgbClr val="002060"/>
                </a:solidFill>
                <a:latin typeface="Times New Roman" pitchFamily="18" charset="0"/>
              </a:rPr>
              <a:t>В</a:t>
            </a:r>
            <a:r>
              <a:rPr lang="ru-RU" sz="6600" b="1">
                <a:solidFill>
                  <a:srgbClr val="002060"/>
                </a:solidFill>
                <a:latin typeface="Times New Roman" pitchFamily="18" charset="0"/>
              </a:rPr>
              <a:t> 1</a:t>
            </a:r>
          </a:p>
        </p:txBody>
      </p:sp>
      <p:pic>
        <p:nvPicPr>
          <p:cNvPr id="3" name="Рисунок 2" descr="item_4056[1]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2071688"/>
            <a:ext cx="2881313" cy="238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 descr="02[1]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8625" y="4857750"/>
            <a:ext cx="2071688" cy="163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524318_w640_h640_fasol_struchkovaya[1].jp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643563" y="2428875"/>
            <a:ext cx="3286125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17[1].jpg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857875" y="142875"/>
            <a:ext cx="3143250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15[1].jpg"/>
          <p:cNvPicPr>
            <a:picLocks noChangeAspect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000375" y="3857625"/>
            <a:ext cx="3214688" cy="271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12[1].jpg"/>
          <p:cNvPicPr>
            <a:picLocks noChangeAspect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142875" y="142875"/>
            <a:ext cx="2786063" cy="150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0_3aeb2_bcc6e227_XL[1].jpg"/>
          <p:cNvPicPr>
            <a:picLocks noChangeAspect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6858000" y="4500563"/>
            <a:ext cx="2071688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9" descr="beans[1].jpg"/>
          <p:cNvPicPr>
            <a:picLocks noChangeAspect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3143250" y="285750"/>
            <a:ext cx="2590800" cy="150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0"/>
                            </p:stCondLst>
                            <p:childTnLst>
                              <p:par>
                                <p:cTn id="3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2000"/>
                            </p:stCondLst>
                            <p:childTnLst>
                              <p:par>
                                <p:cTn id="4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4000"/>
                            </p:stCondLst>
                            <p:childTnLst>
                              <p:par>
                                <p:cTn id="4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428992" y="2571744"/>
            <a:ext cx="2143140" cy="156966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6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С</a:t>
            </a:r>
          </a:p>
        </p:txBody>
      </p:sp>
      <p:pic>
        <p:nvPicPr>
          <p:cNvPr id="4" name="Рисунок 3" descr="1270245014[1]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75" y="4643438"/>
            <a:ext cx="2428875" cy="192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image[1]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2875" y="142875"/>
            <a:ext cx="3143250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dill[1].jp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928938" y="4572000"/>
            <a:ext cx="2965450" cy="2071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smorodina1[1].jpg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857875" y="142875"/>
            <a:ext cx="2786063" cy="2071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8e0b98c66fe40361b6e5650d7120d795_big[1].jpg"/>
          <p:cNvPicPr>
            <a:picLocks noChangeAspect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215063" y="4643438"/>
            <a:ext cx="2643187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9" descr="799aaacabf99[1].jpg"/>
          <p:cNvPicPr>
            <a:picLocks noChangeAspect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500438" y="142875"/>
            <a:ext cx="2076450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Рисунок 10" descr="salmon[1].jpg"/>
          <p:cNvPicPr>
            <a:picLocks noChangeAspect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214313" y="2500313"/>
            <a:ext cx="2857500" cy="192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Рисунок 11" descr="img_37744038_11605_1[1].jpg"/>
          <p:cNvPicPr>
            <a:picLocks noChangeAspect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5929313" y="2357438"/>
            <a:ext cx="2952750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0"/>
                            </p:stCondLst>
                            <p:childTnLst>
                              <p:par>
                                <p:cTn id="3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2000"/>
                            </p:stCondLst>
                            <p:childTnLst>
                              <p:par>
                                <p:cTn id="4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4000"/>
                            </p:stCondLst>
                            <p:childTnLst>
                              <p:par>
                                <p:cTn id="4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643306" y="2428868"/>
            <a:ext cx="1643074" cy="156966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6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D</a:t>
            </a:r>
            <a:endParaRPr lang="ru-RU" sz="9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00206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3" name="Рисунок 2" descr="tk_sob_large_630_22_11_10_04_55[1]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75" y="214313"/>
            <a:ext cx="3429000" cy="300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 descr="photos0-800x600[1]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2875" y="3929063"/>
            <a:ext cx="3429000" cy="257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369254[1].jp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786188" y="142875"/>
            <a:ext cx="2381250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10[2].jpg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286500" y="1428750"/>
            <a:ext cx="2646363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19[1].jpg"/>
          <p:cNvPicPr>
            <a:picLocks noChangeAspect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286375" y="3929063"/>
            <a:ext cx="3857625" cy="278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143240" y="2214554"/>
            <a:ext cx="2000264" cy="156966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6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В</a:t>
            </a:r>
            <a:r>
              <a:rPr lang="ru-RU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2</a:t>
            </a:r>
          </a:p>
        </p:txBody>
      </p:sp>
      <p:pic>
        <p:nvPicPr>
          <p:cNvPr id="3" name="Рисунок 2" descr="11-45-2b[1]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29063" y="4214813"/>
            <a:ext cx="2857500" cy="232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 descr="nasyvor[1].gif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143250" y="142875"/>
            <a:ext cx="2995613" cy="203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369254[1].jp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85750" y="285750"/>
            <a:ext cx="2381250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42207421_1239129215_moloko_big_120[1].jpg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357938" y="285750"/>
            <a:ext cx="2500312" cy="278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shop_items_catalog_image9130[1].jpg"/>
          <p:cNvPicPr>
            <a:picLocks noChangeAspect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 rot="5175356">
            <a:off x="6863557" y="3621881"/>
            <a:ext cx="2312988" cy="174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C:\Users\МАРИНА\Desktop\8717_eggs[1]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1357313" y="4714875"/>
            <a:ext cx="2500312" cy="192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 descr="C:\Users\МАРИНА\Desktop\628_medium[1].jpg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214313" y="2714625"/>
            <a:ext cx="2143125" cy="224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0"/>
                            </p:stCondLst>
                            <p:childTnLst>
                              <p:par>
                                <p:cTn id="3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2000"/>
                            </p:stCondLst>
                            <p:childTnLst>
                              <p:par>
                                <p:cTn id="4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86116" y="2214554"/>
            <a:ext cx="2214578" cy="156966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6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pp</a:t>
            </a:r>
            <a:endParaRPr lang="ru-RU" sz="9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00206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3" name="Рисунок 2" descr="297172[1]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313" y="3857625"/>
            <a:ext cx="3000375" cy="2500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 descr="0_3aeb2_bcc6e227_XL[1]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929313" y="3357563"/>
            <a:ext cx="2825750" cy="325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18812010-02-1264263097[1].jp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-1988480">
            <a:off x="315913" y="654050"/>
            <a:ext cx="3000375" cy="204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i[4].jpg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 rot="7019221">
            <a:off x="6261894" y="169069"/>
            <a:ext cx="2125662" cy="285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" name="Picture 2" descr="C:\Users\МАРИНА\Desktop\get_img[1]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286125" y="214313"/>
            <a:ext cx="2667000" cy="194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369254[1].jpg"/>
          <p:cNvPicPr>
            <a:picLocks noChangeAspect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357563" y="4214813"/>
            <a:ext cx="2381250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0"/>
                            </p:stCondLst>
                            <p:childTnLst>
                              <p:par>
                                <p:cTn id="3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1" name="Рисунок 1" descr="img1[1]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88" y="428625"/>
            <a:ext cx="4318000" cy="591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5143500" y="500063"/>
            <a:ext cx="3500438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solidFill>
                  <a:schemeClr val="bg1"/>
                </a:solidFill>
                <a:latin typeface="Times New Roman" pitchFamily="18" charset="0"/>
              </a:rPr>
              <a:t>Помни истину простую-</a:t>
            </a:r>
          </a:p>
          <a:p>
            <a:r>
              <a:rPr lang="ru-RU" sz="2400">
                <a:solidFill>
                  <a:schemeClr val="bg1"/>
                </a:solidFill>
                <a:latin typeface="Times New Roman" pitchFamily="18" charset="0"/>
              </a:rPr>
              <a:t>Лучше видит только тот.</a:t>
            </a:r>
          </a:p>
          <a:p>
            <a:r>
              <a:rPr lang="ru-RU" sz="2400">
                <a:solidFill>
                  <a:schemeClr val="bg1"/>
                </a:solidFill>
                <a:latin typeface="Times New Roman" pitchFamily="18" charset="0"/>
              </a:rPr>
              <a:t>Кто жует морковь сырую</a:t>
            </a:r>
          </a:p>
          <a:p>
            <a:r>
              <a:rPr lang="ru-RU" sz="2400">
                <a:solidFill>
                  <a:schemeClr val="bg1"/>
                </a:solidFill>
                <a:latin typeface="Times New Roman" pitchFamily="18" charset="0"/>
              </a:rPr>
              <a:t>Или сок морковный пьёт.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072063" y="2500313"/>
            <a:ext cx="4071937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solidFill>
                  <a:schemeClr val="bg1"/>
                </a:solidFill>
                <a:latin typeface="Times New Roman" pitchFamily="18" charset="0"/>
              </a:rPr>
              <a:t>Очень важно спозаранку</a:t>
            </a:r>
          </a:p>
          <a:p>
            <a:r>
              <a:rPr lang="ru-RU" sz="2400">
                <a:solidFill>
                  <a:schemeClr val="bg1"/>
                </a:solidFill>
                <a:latin typeface="Times New Roman" pitchFamily="18" charset="0"/>
              </a:rPr>
              <a:t>Есть за завтраком овсянку.</a:t>
            </a:r>
          </a:p>
          <a:p>
            <a:r>
              <a:rPr lang="ru-RU" sz="2400">
                <a:solidFill>
                  <a:schemeClr val="bg1"/>
                </a:solidFill>
                <a:latin typeface="Times New Roman" pitchFamily="18" charset="0"/>
              </a:rPr>
              <a:t>Черный хлеб полезен нам, </a:t>
            </a:r>
          </a:p>
          <a:p>
            <a:r>
              <a:rPr lang="ru-RU" sz="2400">
                <a:solidFill>
                  <a:schemeClr val="bg1"/>
                </a:solidFill>
                <a:latin typeface="Times New Roman" pitchFamily="18" charset="0"/>
              </a:rPr>
              <a:t>И не только по утрам.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5000625" y="4500563"/>
            <a:ext cx="3786188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solidFill>
                  <a:schemeClr val="bg1"/>
                </a:solidFill>
                <a:latin typeface="Times New Roman" pitchFamily="18" charset="0"/>
              </a:rPr>
              <a:t>От простуды и ангины</a:t>
            </a:r>
          </a:p>
          <a:p>
            <a:r>
              <a:rPr lang="ru-RU" sz="2400">
                <a:solidFill>
                  <a:schemeClr val="bg1"/>
                </a:solidFill>
                <a:latin typeface="Times New Roman" pitchFamily="18" charset="0"/>
              </a:rPr>
              <a:t>Помогают  апельсины,</a:t>
            </a:r>
          </a:p>
          <a:p>
            <a:r>
              <a:rPr lang="ru-RU" sz="2400">
                <a:solidFill>
                  <a:schemeClr val="bg1"/>
                </a:solidFill>
                <a:latin typeface="Times New Roman" pitchFamily="18" charset="0"/>
              </a:rPr>
              <a:t>Ну а лучше съесть лимон,</a:t>
            </a:r>
          </a:p>
          <a:p>
            <a:r>
              <a:rPr lang="ru-RU" sz="2400">
                <a:solidFill>
                  <a:schemeClr val="bg1"/>
                </a:solidFill>
                <a:latin typeface="Times New Roman" pitchFamily="18" charset="0"/>
              </a:rPr>
              <a:t>Хоть и очень кислый он.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oki_sdoroviya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uroki_sdoroviya</Template>
  <TotalTime>1</TotalTime>
  <Words>59</Words>
  <Application>Microsoft Office PowerPoint</Application>
  <PresentationFormat>Экран (4:3)</PresentationFormat>
  <Paragraphs>23</Paragraphs>
  <Slides>10</Slides>
  <Notes>10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Шаблон оформления</vt:lpstr>
      </vt:variant>
      <vt:variant>
        <vt:i4>2</vt:i4>
      </vt:variant>
      <vt:variant>
        <vt:lpstr>Заголовки слайдов</vt:lpstr>
      </vt:variant>
      <vt:variant>
        <vt:i4>10</vt:i4>
      </vt:variant>
    </vt:vector>
  </HeadingPairs>
  <TitlesOfParts>
    <vt:vector size="18" baseType="lpstr">
      <vt:lpstr>Arial</vt:lpstr>
      <vt:lpstr>Times New Roman</vt:lpstr>
      <vt:lpstr>Wingdings 2</vt:lpstr>
      <vt:lpstr>Wingdings</vt:lpstr>
      <vt:lpstr>Wingdings 3</vt:lpstr>
      <vt:lpstr>Calibri</vt:lpstr>
      <vt:lpstr>uroki_sdoroviya</vt:lpstr>
      <vt:lpstr>uroki_sdoroviya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Твои первые уроки здоровья.</dc:title>
  <dc:creator>viki</dc:creator>
  <cp:lastModifiedBy>Пронина</cp:lastModifiedBy>
  <cp:revision>2</cp:revision>
  <dcterms:created xsi:type="dcterms:W3CDTF">2011-03-12T08:00:01Z</dcterms:created>
  <dcterms:modified xsi:type="dcterms:W3CDTF">2013-10-03T11:55:12Z</dcterms:modified>
</cp:coreProperties>
</file>