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16E14-DB82-4837-8CAA-BB84399F959D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0CA31-86B2-4B7C-BB16-AFC9A7DCF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16E14-DB82-4837-8CAA-BB84399F959D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0CA31-86B2-4B7C-BB16-AFC9A7DCF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16E14-DB82-4837-8CAA-BB84399F959D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0CA31-86B2-4B7C-BB16-AFC9A7DCF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16E14-DB82-4837-8CAA-BB84399F959D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0CA31-86B2-4B7C-BB16-AFC9A7DCF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16E14-DB82-4837-8CAA-BB84399F959D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0CA31-86B2-4B7C-BB16-AFC9A7DCF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16E14-DB82-4837-8CAA-BB84399F959D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0CA31-86B2-4B7C-BB16-AFC9A7DCF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16E14-DB82-4837-8CAA-BB84399F959D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0CA31-86B2-4B7C-BB16-AFC9A7DCF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16E14-DB82-4837-8CAA-BB84399F959D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0CA31-86B2-4B7C-BB16-AFC9A7DCF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16E14-DB82-4837-8CAA-BB84399F959D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0CA31-86B2-4B7C-BB16-AFC9A7DCF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16E14-DB82-4837-8CAA-BB84399F959D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0CA31-86B2-4B7C-BB16-AFC9A7DCF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16E14-DB82-4837-8CAA-BB84399F959D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0CA31-86B2-4B7C-BB16-AFC9A7DCF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16E14-DB82-4837-8CAA-BB84399F959D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0CA31-86B2-4B7C-BB16-AFC9A7DCF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User\&#1056;&#1072;&#1073;&#1086;&#1095;&#1080;&#1081;%20&#1089;&#1090;&#1086;&#1083;\&#1085;&#1072;&#1095;&#1072;&#1083;&#1100;&#1085;&#1072;&#1103;%20&#1096;&#1082;&#1086;&#1083;&#1072;\&#1086;&#1082;&#1088;&#1091;&#1078;&#1072;&#1102;&#1097;&#1080;&#1081;%20&#1084;&#1080;&#1088;\&#1043;&#1080;&#1084;&#1085;%20&#1056;&#1086;&#1089;&#1089;&#1080;&#1080;%20-%20&#1043;&#1048;&#1052;&#1053;%20&#1056;&#1086;&#1089;&#1089;&#1080;&#1081;&#1089;&#1082;&#1086;&#1081;%20&#1060;&#1077;&#1076;&#1077;&#1088;&#1072;&#1094;&#1080;&#1080;!%20(audiopoisk.com).mp3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0781996">
            <a:off x="1214414" y="2643182"/>
            <a:ext cx="664373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Наша страна - 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Россия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Какие символы имеет наша страна?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800" dirty="0" smtClean="0"/>
              <a:t>Герб</a:t>
            </a:r>
          </a:p>
          <a:p>
            <a:pPr algn="ctr"/>
            <a:r>
              <a:rPr lang="ru-RU" sz="8800" dirty="0" smtClean="0"/>
              <a:t>Флаг</a:t>
            </a:r>
          </a:p>
          <a:p>
            <a:pPr algn="ctr"/>
            <a:r>
              <a:rPr lang="ru-RU" sz="8800" dirty="0" smtClean="0"/>
              <a:t>Гимн</a:t>
            </a: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Главный закон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12 декабря 1993 г. – </a:t>
            </a:r>
            <a:r>
              <a:rPr lang="ru-RU" b="1" dirty="0" smtClean="0"/>
              <a:t>День принятия Конституции</a:t>
            </a:r>
            <a:endParaRPr lang="ru-RU" b="1" dirty="0"/>
          </a:p>
        </p:txBody>
      </p:sp>
      <p:pic>
        <p:nvPicPr>
          <p:cNvPr id="4" name="Рисунок 3" descr="конституция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2857496"/>
            <a:ext cx="2228862" cy="30956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Государственные праздники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12 декабря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12 июня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4 ноября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23 февраля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9 мая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1 мая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1 января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8 марта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357554" y="1600200"/>
            <a:ext cx="5329246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День Победы</a:t>
            </a:r>
          </a:p>
          <a:p>
            <a:pPr>
              <a:buNone/>
            </a:pPr>
            <a:r>
              <a:rPr lang="ru-RU" dirty="0" smtClean="0"/>
              <a:t>День народного единства</a:t>
            </a:r>
          </a:p>
          <a:p>
            <a:pPr>
              <a:buNone/>
            </a:pPr>
            <a:r>
              <a:rPr lang="ru-RU" dirty="0" smtClean="0"/>
              <a:t>День независимости России</a:t>
            </a:r>
          </a:p>
          <a:p>
            <a:pPr>
              <a:buNone/>
            </a:pPr>
            <a:r>
              <a:rPr lang="ru-RU" dirty="0" smtClean="0"/>
              <a:t>Международный женский день</a:t>
            </a:r>
          </a:p>
          <a:p>
            <a:pPr>
              <a:buNone/>
            </a:pPr>
            <a:r>
              <a:rPr lang="ru-RU" dirty="0" smtClean="0"/>
              <a:t>День Конституции</a:t>
            </a:r>
          </a:p>
          <a:p>
            <a:pPr>
              <a:buNone/>
            </a:pPr>
            <a:r>
              <a:rPr lang="ru-RU" dirty="0" smtClean="0"/>
              <a:t>Праздник Весны и Труда</a:t>
            </a:r>
          </a:p>
          <a:p>
            <a:pPr>
              <a:buNone/>
            </a:pPr>
            <a:r>
              <a:rPr lang="ru-RU" dirty="0" smtClean="0"/>
              <a:t>Новый год</a:t>
            </a:r>
          </a:p>
          <a:p>
            <a:pPr>
              <a:buNone/>
            </a:pPr>
            <a:r>
              <a:rPr lang="ru-RU" dirty="0" smtClean="0"/>
              <a:t>День защитников Отечества</a:t>
            </a:r>
          </a:p>
          <a:p>
            <a:pPr>
              <a:buNone/>
            </a:pPr>
            <a:endParaRPr lang="ru-RU" dirty="0"/>
          </a:p>
        </p:txBody>
      </p:sp>
      <p:cxnSp>
        <p:nvCxnSpPr>
          <p:cNvPr id="7" name="Прямая со стрелкой 6"/>
          <p:cNvCxnSpPr>
            <a:endCxn id="5" idx="1"/>
          </p:cNvCxnSpPr>
          <p:nvPr/>
        </p:nvCxnSpPr>
        <p:spPr>
          <a:xfrm rot="16200000" flipH="1">
            <a:off x="1854579" y="2360207"/>
            <a:ext cx="1934380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857356" y="2428868"/>
            <a:ext cx="1571636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1928794" y="2357430"/>
            <a:ext cx="1500198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H="1">
            <a:off x="1893075" y="3893347"/>
            <a:ext cx="1928826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 flipH="1" flipV="1">
            <a:off x="1393009" y="1964521"/>
            <a:ext cx="2000264" cy="19288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1428728" y="4429132"/>
            <a:ext cx="200026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1928794" y="5000636"/>
            <a:ext cx="142876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 flipH="1" flipV="1">
            <a:off x="1535885" y="3679033"/>
            <a:ext cx="2071702" cy="15716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Закончи начатую пословицу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18637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Человек без родины – </a:t>
            </a:r>
            <a:endParaRPr lang="ru-RU" i="1" dirty="0" smtClean="0"/>
          </a:p>
          <a:p>
            <a:pPr>
              <a:buNone/>
            </a:pPr>
            <a:endParaRPr lang="ru-RU" i="1" dirty="0" smtClean="0"/>
          </a:p>
          <a:p>
            <a:r>
              <a:rPr lang="ru-RU" dirty="0" smtClean="0"/>
              <a:t>Золоту старости нет, родине – </a:t>
            </a:r>
            <a:endParaRPr lang="ru-RU" i="1" dirty="0" smtClean="0"/>
          </a:p>
          <a:p>
            <a:pPr>
              <a:buNone/>
            </a:pPr>
            <a:endParaRPr lang="ru-RU" i="1" dirty="0" smtClean="0"/>
          </a:p>
          <a:p>
            <a:r>
              <a:rPr lang="ru-RU" dirty="0" smtClean="0"/>
              <a:t>На чужой стороне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214810" y="1571612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solidFill>
                  <a:srgbClr val="00B050"/>
                </a:solidFill>
              </a:rPr>
              <a:t>что соловей без песни. </a:t>
            </a:r>
          </a:p>
          <a:p>
            <a:pPr>
              <a:buNone/>
            </a:pPr>
            <a:endParaRPr lang="ru-RU" i="1" dirty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ru-RU" i="1" dirty="0" smtClean="0">
                <a:solidFill>
                  <a:srgbClr val="00B050"/>
                </a:solidFill>
              </a:rPr>
              <a:t> цены нет. </a:t>
            </a:r>
          </a:p>
          <a:p>
            <a:pPr>
              <a:buNone/>
            </a:pPr>
            <a:endParaRPr lang="ru-RU" i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rgbClr val="00B050"/>
                </a:solidFill>
              </a:rPr>
              <a:t>родина милей вдвойне.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Государственные символы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 flipV="1">
            <a:off x="1785918" y="1643050"/>
            <a:ext cx="1714512" cy="1285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>
            <a:off x="2714612" y="3429000"/>
            <a:ext cx="3786214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6200000" flipH="1">
            <a:off x="6179355" y="1607331"/>
            <a:ext cx="1571636" cy="15001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71472" y="3000372"/>
            <a:ext cx="2214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hlinkClick r:id="rId2" action="ppaction://hlinksldjump"/>
              </a:rPr>
              <a:t>Гимн</a:t>
            </a:r>
            <a:endParaRPr lang="ru-RU" sz="6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714744" y="5357826"/>
            <a:ext cx="2214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hlinkClick r:id="rId3" action="ppaction://hlinksldjump"/>
              </a:rPr>
              <a:t>Герб</a:t>
            </a:r>
            <a:endParaRPr lang="ru-RU" sz="6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929422" y="3286124"/>
            <a:ext cx="2214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hlinkClick r:id="rId4" action="ppaction://hlinksldjump"/>
              </a:rPr>
              <a:t>Флаг</a:t>
            </a:r>
            <a:endParaRPr lang="ru-RU" sz="60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056.jp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57318" y="1600200"/>
            <a:ext cx="6229364" cy="4525963"/>
          </a:xfrm>
        </p:spPr>
      </p:pic>
      <p:sp>
        <p:nvSpPr>
          <p:cNvPr id="5" name="TextBox 4"/>
          <p:cNvSpPr txBox="1"/>
          <p:nvPr/>
        </p:nvSpPr>
        <p:spPr>
          <a:xfrm>
            <a:off x="1928794" y="2000240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Откровенность, благородство, совершенство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000232" y="3429000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Верность и честность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143108" y="4643446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Мужество, отвагу, героизм, смелость</a:t>
            </a:r>
            <a:endParaRPr lang="ru-RU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057.jp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786314" y="1714488"/>
            <a:ext cx="3288352" cy="4525963"/>
          </a:xfrm>
        </p:spPr>
      </p:pic>
      <p:sp>
        <p:nvSpPr>
          <p:cNvPr id="5" name="TextBox 4"/>
          <p:cNvSpPr txBox="1"/>
          <p:nvPr/>
        </p:nvSpPr>
        <p:spPr>
          <a:xfrm>
            <a:off x="428596" y="428604"/>
            <a:ext cx="83582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Орёл – символ вечности России, символ глубокого уважения к своей истории. Две головы орла символизируют единство Европы и Азии, три короны – союз народов, живущих в России. Крылья орла похожи на солнечные лучи, а сама золотая птица -  на солнце. Всадник – Георгий Победоносец. Всадник – это символ победы добра над злом.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2214554"/>
            <a:ext cx="36433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B050"/>
                </a:solidFill>
              </a:rPr>
              <a:t>У России величавой</a:t>
            </a:r>
          </a:p>
          <a:p>
            <a:r>
              <a:rPr lang="ru-RU" sz="2000" dirty="0" smtClean="0">
                <a:solidFill>
                  <a:srgbClr val="00B050"/>
                </a:solidFill>
              </a:rPr>
              <a:t>На гербе орёл двуглавый,</a:t>
            </a:r>
          </a:p>
          <a:p>
            <a:r>
              <a:rPr lang="ru-RU" sz="2000" dirty="0" smtClean="0">
                <a:solidFill>
                  <a:srgbClr val="00B050"/>
                </a:solidFill>
              </a:rPr>
              <a:t>Чтоб на запад и восток</a:t>
            </a:r>
          </a:p>
          <a:p>
            <a:r>
              <a:rPr lang="ru-RU" sz="2000" dirty="0" smtClean="0">
                <a:solidFill>
                  <a:srgbClr val="00B050"/>
                </a:solidFill>
              </a:rPr>
              <a:t>Он смотреть бы сразу мог.</a:t>
            </a:r>
          </a:p>
          <a:p>
            <a:r>
              <a:rPr lang="ru-RU" sz="2000" dirty="0" smtClean="0">
                <a:solidFill>
                  <a:srgbClr val="00B050"/>
                </a:solidFill>
              </a:rPr>
              <a:t>Сильный, мудрый он и гордый,</a:t>
            </a:r>
          </a:p>
          <a:p>
            <a:r>
              <a:rPr lang="ru-RU" sz="2000" dirty="0" smtClean="0">
                <a:solidFill>
                  <a:srgbClr val="00B050"/>
                </a:solidFill>
              </a:rPr>
              <a:t>Он России дух свободный.</a:t>
            </a:r>
          </a:p>
          <a:p>
            <a:pPr algn="r"/>
            <a:endParaRPr lang="ru-RU" sz="2000" i="1" dirty="0" smtClean="0">
              <a:solidFill>
                <a:srgbClr val="00B050"/>
              </a:solidFill>
            </a:endParaRPr>
          </a:p>
          <a:p>
            <a:pPr algn="r"/>
            <a:r>
              <a:rPr lang="ru-RU" sz="2000" i="1" dirty="0" smtClean="0">
                <a:solidFill>
                  <a:srgbClr val="00B050"/>
                </a:solidFill>
              </a:rPr>
              <a:t>В. Степанов</a:t>
            </a:r>
            <a:endParaRPr lang="ru-RU" sz="2000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Гимн</a:t>
            </a:r>
            <a:r>
              <a:rPr lang="ru-RU" dirty="0" smtClean="0"/>
              <a:t> – </a:t>
            </a:r>
            <a:r>
              <a:rPr lang="ru-RU" sz="3100" dirty="0" smtClean="0"/>
              <a:t>это торжественная песня или мелодия.</a:t>
            </a:r>
            <a:endParaRPr lang="ru-RU" sz="3100" dirty="0"/>
          </a:p>
        </p:txBody>
      </p:sp>
      <p:pic>
        <p:nvPicPr>
          <p:cNvPr id="4" name="Содержимое 3" descr="img05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11208" y="1600200"/>
            <a:ext cx="3121583" cy="4525963"/>
          </a:xfrm>
        </p:spPr>
      </p:pic>
      <p:pic>
        <p:nvPicPr>
          <p:cNvPr id="6" name="Гимн России - ГИМН Российской Федерации!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001024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9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216</Words>
  <Application>Microsoft Office PowerPoint</Application>
  <PresentationFormat>Экран (4:3)</PresentationFormat>
  <Paragraphs>52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Какие символы имеет наша страна?</vt:lpstr>
      <vt:lpstr>Главный закон</vt:lpstr>
      <vt:lpstr>Государственные праздники</vt:lpstr>
      <vt:lpstr>Закончи начатую пословицу</vt:lpstr>
      <vt:lpstr>Государственные символы</vt:lpstr>
      <vt:lpstr>Слайд 7</vt:lpstr>
      <vt:lpstr>Слайд 8</vt:lpstr>
      <vt:lpstr>Гимн – это торжественная песня или мелодия.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20</cp:revision>
  <dcterms:created xsi:type="dcterms:W3CDTF">2013-02-18T18:23:35Z</dcterms:created>
  <dcterms:modified xsi:type="dcterms:W3CDTF">2013-12-05T21:19:46Z</dcterms:modified>
</cp:coreProperties>
</file>