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814068-AE3D-44BC-ACEE-D891B0CDD1C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C333E6-9EBB-453F-B05F-9DEB4436CB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86;&#1090;&#1082;&#1088;%20&#1091;&#1088;&#1086;&#1082;/&#1076;&#1080;&#1082;&#1080;&#1077;%20&#1087;&#1088;-&#1103;.pp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29600" cy="361475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Презентация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предмету </a:t>
            </a:r>
            <a:r>
              <a:rPr lang="ru-RU" i="1" u="sng" dirty="0" smtClean="0"/>
              <a:t>окружающий мир (программа </a:t>
            </a:r>
            <a:r>
              <a:rPr lang="en-US" i="1" u="sng" dirty="0" smtClean="0"/>
              <a:t>VIII</a:t>
            </a:r>
            <a:r>
              <a:rPr lang="ru-RU" i="1" u="sng" dirty="0" smtClean="0"/>
              <a:t>вида).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786190"/>
            <a:ext cx="6400800" cy="2286016"/>
          </a:xfrm>
        </p:spPr>
        <p:txBody>
          <a:bodyPr>
            <a:normAutofit/>
          </a:bodyPr>
          <a:lstStyle/>
          <a:p>
            <a:r>
              <a:rPr lang="ru-RU" sz="4000" i="1" u="sng" dirty="0" smtClean="0"/>
              <a:t>Тема:</a:t>
            </a:r>
            <a:r>
              <a:rPr lang="ru-RU" sz="4000" dirty="0" smtClean="0"/>
              <a:t> Дикие животные.</a:t>
            </a:r>
          </a:p>
          <a:p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4857760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Федорова Е.С.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ГБСКОУ школа-интернат №9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Санкт-Петербург, 2013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42852"/>
          <a:ext cx="8501122" cy="650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50085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сосны.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Какие у нее иголки? (Длинные). Найдите все веточки с длинными иголками. А шишки у сосенки круглые маленькие, найдите круглые маленькие шишки, молодцы. А теперь посмотрите на еловые веточки, иголки у них короткие, вот они на картинке.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ели.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 шишки овальные, длиннее чем сосновые.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 лесу растут и другие деревья.  Давайте посмотрим.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других деревьев в лесу.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b="1" i="1" u="none" strike="noStrik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u="none" strike="noStrik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u="none" strike="noStrik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i="1" u="none" strike="noStrike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Сравнивают другие деревья на слайдах презентации.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u="sng" dirty="0" smtClean="0"/>
              <a:t>4.Физминутка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14291"/>
          <a:ext cx="8929718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642942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 лесу, ребята, есть много животных.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-Дома каждый из вас подготовил небольшое сообщение  про разных лесных животных.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Посмотрите, а вот и первый зверь, которого мы в лесу встретили? Все узнали этого трусливого зверька?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зайца.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Кто про зайца готовил сообщение? Яна, ты разукрасила зайца? Давайте посмотрим и </a:t>
                      </a:r>
                      <a:r>
                        <a:rPr kumimoji="0" lang="ru-RU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послушем</a:t>
                      </a:r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 зайце.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доске картинка зайца.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Яна, что ты узнала про зайца?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зайца, ребята, длинные уши, короткий и круглый хвостик, заяц летом серый, а зимой белый, знаете почему? Это помогает ему быть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на рисунки.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357167"/>
          <a:ext cx="8358246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614366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незаметным, выжить, тем самым он прячется от своих врагов, а еще заяц специально путает свои следы зимой, чтобы его не нашли другие звери.  Заяц ест, траву, корни растений, а зимой кору деревьев.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Яна покажи, пожалуйста нам знакомую букву в слове заяц и назови ее. Какая она по счету считаем все (вторая).  Карточки с буквами у каждого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Гуляем дальше по лесу.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Посмотрите кого мы встретили в лесу?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белки.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Мы не спроста сегодня говорили о шишках. Именно из них белка ест орешки.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Даша нам разукрасила белочку.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доске рисунок белки.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новый материал урока.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Находят цифры и буквы в слове.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на рисунки.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42852"/>
          <a:ext cx="8572560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3500462"/>
              </a:tblGrid>
              <a:tr h="642942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белочки, ребята, круглая голова, Даша покажи нам какая круглая голова у белки, с  большими черными глазками. Ушки длинные с кисточками. Хвост у белки пушистый, она легко совершает прыжки с древа на дереве, «руля» хвостом, именно поэтому ее хвост называет рулем. Питается белка семенами деревьев, орехами, грибами, побегами деревьев, ягодами, белка – очень запасливый зверек на зиму складывает свои запасы в кладовые, а где живут белки кто знает? Даша, белки живут в берлоге? Нет, правильно, в дупле? Да, в дупле белка живет.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Даша покажи нам пожалуйста последнюю букву в слове белка. А мы все вместе произнесем ее (а).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заяц и белка могут быть добычей следующего лесного дикого зверя в лесу.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Кто это, ребята? Слайд с изображением лисы.</a:t>
                      </a:r>
                    </a:p>
                    <a:p>
                      <a:r>
                        <a:rPr kumimoji="0" lang="ru-RU" sz="16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Даня нам разукрасил лису, посмотрите.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лисы удлиненное туловище, посмотрите, и удлиненная острая мордочка с глазками. Лисицы живут в норах, лиса- хищное животное питается в основном другими животными, но также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новый материал урока.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Находят нужную букву в слове, называют ее.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на рисунки.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357167"/>
          <a:ext cx="8572560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14366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употребляет в пищу и многие растения.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Феликс выложи нам пожалуйста слово лиса, Артем произнеси последний звук в этом слове ( а), Даша а буква а согласная? Или гласная? Яна какой звук первый в слове Лиса? (Л). 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Ой, ребята, посмотрите, чьи это глаза из темноты на нас смотрят,  такого злого зверя еще называют? (волка).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волка.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Вот, Артем разукрасил волка.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доске картинка волка.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новый материал урока.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задания.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на экран и отвечают на вопрос.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85728"/>
          <a:ext cx="8429684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2"/>
                <a:gridCol w="3500462"/>
              </a:tblGrid>
              <a:tr h="62865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Внешне волк напоминает большую собаку-  но лапы у волка выше и более вытянуты чем у собаки, он хорошо и быстро бегает, недаром говорят, волка ноги кормят, хвост длинный, и в отличии от собак, всегда опущен вниз. Хвост является выразительным «языком» волка. По его положению и движению можно судить о настроении волка, если он спокоен или он боится, его положение в стае, волк живет не отдельно, как другие животные, а в стае. Питаются волки  крупными животными, но не исключение и грызуны такие как белка и заяц. О своём присутствии волки нередко дают знать громким воем.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Артем  произнеси на второй звук в слове волк (о). А все вместе произнесем ее.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Ребята, слышите, кто-то рычит в лесу? Наверное, этот зверь проснулся после очередной зимней спячки? Кто это,  ребята? (Медведь).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Феликс разукрасил медведя, посмотрите.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новый материал урока.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Находят нужную букву в слове, произносят звуки.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звуки рычания медведя.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14290"/>
          <a:ext cx="8215370" cy="628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628654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медведя.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доске картинка медведя.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Феликс, а что ты знаешь про медведя?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Медведь бурого цвета, отсюда и его название – бурый медведь, он такой крупный, неуклюжий, помните как он сломал теремок в сказке, но скорость развивает очень быстро. Питается медведь другими крупными животными, Мишка </a:t>
                      </a: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спит всю зиму. Для  спячки </a:t>
                      </a:r>
                      <a:r>
                        <a:rPr kumimoji="0" lang="ru-RU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бурый медведь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устраивает себе берлогу, обычно под упавшими деревьями. Раз в два года рождаются медвежата. </a:t>
                      </a: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Феликс из  скольких слогов состоит слово медведь, выложи его? Все остальные находят в слове медведь 1ю букву. Картинки со словом на парте.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рисунки медведя.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Слушают новый материал урока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5.Работа с учебником.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97000"/>
          <a:ext cx="8072494" cy="510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5103834">
                <a:tc>
                  <a:txBody>
                    <a:bodyPr/>
                    <a:lstStyle/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С.66, с.69. </a:t>
                      </a: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Найди кто спрятался?</a:t>
                      </a: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 чей хвост и чьи уши?</a:t>
                      </a:r>
                    </a:p>
                    <a:p>
                      <a:pPr fontAlgn="t"/>
                      <a:r>
                        <a:rPr kumimoji="0"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6.Игра «Силуэты животных».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каждого животного есть свой силуэт, давайте по этим силуэтам отгадаем, что это за животные?</a:t>
                      </a:r>
                    </a:p>
                    <a:p>
                      <a:pPr fontAlgn="t"/>
                      <a:r>
                        <a:rPr kumimoji="0"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 «Кто где живет»?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Силуэты мы с вами отгадали, теперь давайте поместим их, туда, где они обитают, если домашние животные то на картину с домом, если дикие, то на картину с лесом.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задания в учебнике.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Сравнивают животных</a:t>
                      </a:r>
                      <a:r>
                        <a:rPr kumimoji="0"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Занимаются творческой деятельностью.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10. Итог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28680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521497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Вот наша прогулка по лесу подошла к концу, давайте еще раз вспомним кого мы встречали в лесу. Кто этим животным добывают пищу? Они сами добывают себе пищи, значит они дикие животные. Возвращаемся домой, вы молодцы. У меня еще подготовлены игры для вас, давайте поиграем.</a:t>
                      </a:r>
                    </a:p>
                    <a:p>
                      <a:pPr fontAlgn="t"/>
                      <a:r>
                        <a:rPr kumimoji="0"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8.Работа с карточками.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-Сейчас мы с вами поработаем в своих карточках, которые у вас на столе.  В задании вы должны ответить: что правильно, а что нет? Если это правильно, то поднимаем карточку со знаком +, если нет, то минус.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Заяц – домашнее животное.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Волк зимой впадает в спячку.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 кивком либо с помощью сигнальных карточек.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/>
          <a:lstStyle/>
          <a:p>
            <a:r>
              <a:rPr lang="ru-RU" dirty="0" smtClean="0"/>
              <a:t>1.Познакомить учащихся с отличительными особенностями диких животных. Уточнение уже имеющихся знаний детей о домашних животных;</a:t>
            </a:r>
            <a:br>
              <a:rPr lang="ru-RU" dirty="0" smtClean="0"/>
            </a:br>
            <a:r>
              <a:rPr lang="ru-RU" dirty="0" smtClean="0"/>
              <a:t>2. Развитие умения пользоваться полученными знаниями при решении учебных задач, требующих, сосредоточения, классификации, сравнения, и других умственных операций;</a:t>
            </a:r>
            <a:br>
              <a:rPr lang="ru-RU" dirty="0" smtClean="0"/>
            </a:br>
            <a:r>
              <a:rPr lang="ru-RU" dirty="0" smtClean="0"/>
              <a:t>3. Обобщение знаний учащихся о диких животных.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428604"/>
          <a:ext cx="7929618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585791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Белка живет в дупле.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Лиса – дикое животное.</a:t>
                      </a:r>
                    </a:p>
                    <a:p>
                      <a:r>
                        <a:rPr kumimoji="0" lang="ru-RU" sz="1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9. « Детеныши».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Поиграем еще в игру детеныши. У белки детеныши кто?( бельчата), у зайца? (бельчата), у лисы? (лисята), у волка? (волчата), у медведя? (медвежата). 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Играют в игру.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Образовательные: расширить представления о разнообразии диких животных.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Коррекционно-развивающие: формировать умения и навыки: сравнения, обобщения,  развивать речь, мелкую моторику, наглядно-действенное и наглядно-образное мышление.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Формировать коммуникативные навыки; развивать любознательность и наблюдательность, расширять кругозор учащихся.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Воспитательные: воспитывать бережное отношение к животным и к окружающей среде.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7158" y="2571744"/>
            <a:ext cx="75724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Оборудование.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Силуэты с изображением животных.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Рисунки с изображением леса и дома.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Сигнальные карточки с изображением дома и леса.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Компьютер,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мультимедийный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проектор, экран.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 action="ppaction://hlinkpres?slideindex=1&amp;slidetitle="/>
              </a:rPr>
              <a:t>Мультимедийная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 action="ppaction://hlinkpres?slideindex=1&amp;slidetitle="/>
              </a:rPr>
              <a:t> презентация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Карточки с буквами.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Карточки с цифрами.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Веточки, шишки еловые и сосновые.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Сборник загадок.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Учебник «Окружающий мир» 1 класс.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Рисунки детей с дикими животными.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85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8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Здоровьесберегающие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Здоровьеразвивающие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технологии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Здоровьесозидающие технологии</a:t>
                      </a:r>
                    </a:p>
                  </a:txBody>
                  <a:tcPr marL="68580" marR="68580" marT="0" marB="0"/>
                </a:tc>
              </a:tr>
              <a:tr h="49297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Соблюдение температурного режима в классе.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Создание условий для психологического комфорта.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Соблюдение правил по технике безопасности для учащихся.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Развитие двигательных навыков.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Формирование навыков правильной осанки.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Развитие пространственной ориентировки.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Обеспечение эмоционального комфорта.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Развитие внимания, памяти, мышления, формирование творческих способностей.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Формирование знаний о здоровом образе жизни.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Обеспечение личностного комфорта.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Использование разнообразных видов деятельности.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Соблюдение гигиенических требований.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714356"/>
            <a:ext cx="7086600" cy="1571636"/>
          </a:xfrm>
        </p:spPr>
        <p:txBody>
          <a:bodyPr/>
          <a:lstStyle/>
          <a:p>
            <a:pPr marL="914400" lvl="0" indent="-914400">
              <a:buFont typeface="+mj-lt"/>
              <a:buAutoNum type="arabicPeriod"/>
            </a:pPr>
            <a:r>
              <a:rPr lang="ru-RU" u="sng" dirty="0" smtClean="0"/>
              <a:t>Организационный момент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507786"/>
            <a:ext cx="8715436" cy="406448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572560" cy="347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4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Содержание деятельности учителя.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Содержание деятельности учащихся.</a:t>
                      </a:r>
                    </a:p>
                  </a:txBody>
                  <a:tcPr marL="68580" marR="68580" marT="0" marB="0"/>
                </a:tc>
              </a:tr>
              <a:tr h="217885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Долгожданный дан звонок-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Начинается урок! Посмотрите кто у нас в гостях (собака).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-Здравствуйте, юные любители природы! Я рада вас приветствовать на уроке окружающего мира, где мы узнаем много интересного и удивительного!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-Улыбнитесь друг другу, сядьте удобно, ровно.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Настраиваются на работу.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Садятся ровно, улыбаются друг другу.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533516"/>
          </a:xfrm>
        </p:spPr>
        <p:txBody>
          <a:bodyPr/>
          <a:lstStyle/>
          <a:p>
            <a:pPr lvl="0"/>
            <a:r>
              <a:rPr lang="ru-RU" i="1" u="sng" dirty="0" smtClean="0"/>
              <a:t>2. Введение в тему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500174"/>
            <a:ext cx="8715436" cy="25173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97000"/>
          <a:ext cx="8643998" cy="52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6478"/>
                <a:gridCol w="2857520"/>
              </a:tblGrid>
              <a:tr h="524671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-Ребята, сегодня на уроке мы будем с вами говорить о животных. А о каких, вы узнаете, разгадав загадки, давайте немного вспомним, что мы уже узнали о некоторых животных</a:t>
                      </a:r>
                    </a:p>
                    <a:p>
                      <a:r>
                        <a:rPr kumimoji="0" lang="ru-RU" sz="16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-Отгадайте загадки: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Даже по железной крыше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Ходит тихо, тише мыши.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охоту ночью выйдет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как днём всё видит.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Часто спит, а после сна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Умывается она. </a:t>
                      </a:r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(Кошка).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доске картина с домом, рядом рисунок кошки.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кошки.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хозяином дружит,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Дом сторожит,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Живёт под крылечком,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 хвост колечком. </a:t>
                      </a:r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(Собака).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собаки.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доску рисунок собаки.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Отгадывают загадки.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52"/>
          <a:ext cx="8429684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3429024"/>
              </a:tblGrid>
              <a:tr h="642942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Каждый вечер, так легко, 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Она даёт нам молоко. 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Говорит она два слова, 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 зовут её - (</a:t>
                      </a:r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Корова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). 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коровы.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доску рисунок с коровой.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-У меня большая грива,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Ушки и копытца.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Прокачу того игриво,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Кто не побоится.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Моя шёрстка гладка,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Кто же я</a:t>
                      </a:r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?...(Лошадка).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лошади.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доску рисунок лошади.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 Домашние животные.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-Посмотрите, что объединяет всех этих животных? (Могут они без человека жить? Нет, не могут, потому что сами они себе  пищу не добывают, значит они живут дома с человеком, и называются эти животные? (Домашними). А какое значение они имеют для человека? Кошка, что полезного делает, кого ловит? (мышей, грызунов-вредителей), а собака, для человека что делает? (дом сторожит, предупреждает о посторонних), а корова? (молоко  и мясомолочные продукты человеку дает)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Отгадывают загадки.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на слайды  презентации и рисунки.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Отвечают на вопросы, делают выводы с помощью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чителя.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14290"/>
          <a:ext cx="8501122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35798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Игра «Детеныши».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Ребята, а сейчас поиграем в одну игру, я вам называю большого, взрослого животного, а вы мне маленького его детеныша.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-Кошка – а детеныш у нее кто? Маленькая кошка по-другому? (Котенок).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-Собака, а детеныш у нее кто? (щенок).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-Корова, а детеныш у нее кто? (теленок).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-Лошадь, а детеныш у нее кто? (жеребенок).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Играют в игру, называют детенышей домашних животных.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u="sng" dirty="0" smtClean="0"/>
              <a:t> 3.Сообщение темы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14422"/>
          <a:ext cx="8286808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5429288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Молодцы, ребята, справились вы с этим заданием. А сегодня нас ждет встреча с другими животными. Для этого мы из дома  совершим небольшую прогулку по лесу,  (на доске нарисована от дома тропинка к картинке леса) для этого закройте все глазки и представьте, что вы в лесу. (Играют звуки леса, на парту кладутся еловые, сосновые шишки и веточки). Открываем глазки, что вы видите перед собой? (шишки и веточки). Как вы думаете, где веточки сосны? Посмотрите на картинку сосны. 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Слайд с изображением сосны.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Прослушивают звуки леса с закрытыми глазами. 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ощупь знакомятся с еловыми и сосновыми ветками, шишками.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i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1551</Words>
  <Application>Microsoft Office PowerPoint</Application>
  <PresentationFormat>Экран (4:3)</PresentationFormat>
  <Paragraphs>270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Презентация урока по предмету окружающий мир (программа VIIIвида). </vt:lpstr>
      <vt:lpstr>Цели: </vt:lpstr>
      <vt:lpstr>Слайд 3</vt:lpstr>
      <vt:lpstr>Слайд 4</vt:lpstr>
      <vt:lpstr>Организационный момент </vt:lpstr>
      <vt:lpstr>2. Введение в тему урока </vt:lpstr>
      <vt:lpstr>Слайд 7</vt:lpstr>
      <vt:lpstr>Слайд 8</vt:lpstr>
      <vt:lpstr> 3.Сообщение темы урока. </vt:lpstr>
      <vt:lpstr>Слайд 10</vt:lpstr>
      <vt:lpstr>4.Физминутка </vt:lpstr>
      <vt:lpstr>Слайд 12</vt:lpstr>
      <vt:lpstr>Слайд 13</vt:lpstr>
      <vt:lpstr>Слайд 14</vt:lpstr>
      <vt:lpstr>Слайд 15</vt:lpstr>
      <vt:lpstr>Слайд 16</vt:lpstr>
      <vt:lpstr>Слайд 17</vt:lpstr>
      <vt:lpstr>5.Работа с учебником.</vt:lpstr>
      <vt:lpstr>10. Итог урока.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по предмету окружающий мир (программа VIIIвида).</dc:title>
  <dc:creator>1</dc:creator>
  <cp:lastModifiedBy>1</cp:lastModifiedBy>
  <cp:revision>27</cp:revision>
  <dcterms:created xsi:type="dcterms:W3CDTF">2013-04-20T11:45:43Z</dcterms:created>
  <dcterms:modified xsi:type="dcterms:W3CDTF">2013-12-09T14:11:21Z</dcterms:modified>
</cp:coreProperties>
</file>