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7" r:id="rId4"/>
    <p:sldId id="268" r:id="rId5"/>
    <p:sldId id="271" r:id="rId6"/>
    <p:sldId id="272" r:id="rId7"/>
    <p:sldId id="259" r:id="rId8"/>
    <p:sldId id="258" r:id="rId9"/>
    <p:sldId id="257" r:id="rId10"/>
    <p:sldId id="273" r:id="rId11"/>
    <p:sldId id="274" r:id="rId12"/>
    <p:sldId id="275" r:id="rId13"/>
    <p:sldId id="266" r:id="rId14"/>
    <p:sldId id="263" r:id="rId15"/>
    <p:sldId id="27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E91E-C318-407B-A44C-1B8FF390F07C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FB5FB-13F1-45BD-930A-51A379E92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3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3593A-5FF7-4C46-94FF-2CF2CFF672B7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C6BAB-DF27-4F54-9CC8-23ED8C015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868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D3239-849E-48CF-8DB3-D64D00C031A7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B577C-0ACC-4055-82DA-5C2B5C689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817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DA181-2A6A-471D-8D0C-59EC0DF2C260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D2112-E093-4820-9210-EBA91BD49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673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A8B6E-11C2-4846-83CA-6F276B78B1BD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5B222-E459-4D7A-8AAE-2B46540BE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520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7696F-609B-4756-833B-4A88D7E26446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933A4-E3FE-4A02-9DE5-2956C90D3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370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87B4F-FF0C-476F-872B-42943ED723F2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7EE28-654A-4877-BB14-1B5B37353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146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0001A-90D0-41E3-AB86-9B99B83EA8FA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1A187-89A8-49A9-A836-EA2AD07E5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504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25D2F-5FAD-45AE-8E8C-7009E7FD267C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A22D7-6E8F-45B0-8C5B-6DE3C47BD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997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F751B-A713-433F-A664-F5C8DFE60A87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2C40F-512D-4FA8-A018-A5269B2B9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33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43517-C8C3-49C7-9B87-1BF7A00B60DE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E896-C433-4D0E-99D6-E4AC1336E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504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40FE55-21B6-4874-B19B-36F044B76545}" type="datetimeFigureOut">
              <a:rPr lang="ru-RU"/>
              <a:pPr>
                <a:defRPr/>
              </a:pPr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A849DF-C96E-4AB2-8AB1-E9F44D4640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204448" cy="1584175"/>
          </a:xfrm>
        </p:spPr>
        <p:txBody>
          <a:bodyPr/>
          <a:lstStyle/>
          <a:p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Наше настроение</a:t>
            </a:r>
            <a:endParaRPr lang="ru-RU" sz="8800" b="1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539552" y="2780928"/>
            <a:ext cx="8352928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7" descr="j04281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773238"/>
            <a:ext cx="2133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j04244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4221163"/>
            <a:ext cx="1958975" cy="206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j04338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2205038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ctr">
              <a:buNone/>
            </a:pPr>
            <a:r>
              <a:rPr lang="ru-RU" sz="6000" dirty="0" smtClean="0"/>
              <a:t>  </a:t>
            </a:r>
            <a:r>
              <a:rPr lang="ru-RU" sz="6000" u="sng" dirty="0" smtClean="0"/>
              <a:t>По поступкам </a:t>
            </a:r>
            <a:r>
              <a:rPr lang="ru-RU" sz="6000" dirty="0" smtClean="0"/>
              <a:t>человека можно судить о его характере.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     Поступки 			    Черты характера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Ходит с оторванной пуговицей	             АККУРАТНОСТЬ 		</a:t>
            </a:r>
          </a:p>
          <a:p>
            <a:pPr>
              <a:buNone/>
            </a:pPr>
            <a:r>
              <a:rPr lang="ru-RU" sz="2400" dirty="0" smtClean="0"/>
              <a:t>Защитил малыша от собаки		               ЗАБОТЛИВОСТЬ 		</a:t>
            </a:r>
          </a:p>
          <a:p>
            <a:pPr>
              <a:buNone/>
            </a:pPr>
            <a:r>
              <a:rPr lang="ru-RU" sz="2400" dirty="0" smtClean="0"/>
              <a:t>Принёс бабушке чая                                          НЕРЯШЛИВОСТЬ   					</a:t>
            </a:r>
          </a:p>
          <a:p>
            <a:pPr>
              <a:buNone/>
            </a:pPr>
            <a:r>
              <a:rPr lang="ru-RU" sz="2400" dirty="0" smtClean="0"/>
              <a:t>Убирает за собой игрушки  	                              ОСТРОУМИЕ    				</a:t>
            </a:r>
          </a:p>
          <a:p>
            <a:pPr>
              <a:buNone/>
            </a:pPr>
            <a:r>
              <a:rPr lang="ru-RU" sz="2400" dirty="0" smtClean="0"/>
              <a:t>Не оставил брату печенья	                                ЖАДНОСТЬ 				</a:t>
            </a:r>
          </a:p>
          <a:p>
            <a:pPr>
              <a:buNone/>
            </a:pPr>
            <a:r>
              <a:rPr lang="ru-RU" sz="2400" dirty="0" smtClean="0"/>
              <a:t>Любит рассказывать смешные истории	       СМЕЛОСТЬ 		</a:t>
            </a:r>
          </a:p>
          <a:p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644008" y="1196752"/>
            <a:ext cx="1368152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139952" y="2060848"/>
            <a:ext cx="2304256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275856" y="2060848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995936" y="1196752"/>
            <a:ext cx="1944216" cy="244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923928" y="4437112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5652120" y="3789040"/>
            <a:ext cx="57606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>
              <a:buNone/>
            </a:pPr>
            <a:r>
              <a:rPr lang="ru-RU" sz="5400" dirty="0" smtClean="0"/>
              <a:t>ПОСЕЕШЬ </a:t>
            </a:r>
            <a:r>
              <a:rPr lang="ru-RU" sz="5400" b="1" dirty="0" smtClean="0">
                <a:solidFill>
                  <a:schemeClr val="accent3">
                    <a:lumMod val="75000"/>
                  </a:schemeClr>
                </a:solidFill>
              </a:rPr>
              <a:t>ПОСТУПОК</a:t>
            </a:r>
            <a:r>
              <a:rPr lang="ru-RU" sz="5400" dirty="0" smtClean="0"/>
              <a:t> – ПОЖНЁШЬ </a:t>
            </a:r>
            <a:r>
              <a:rPr lang="ru-RU" sz="5400" b="1" dirty="0" smtClean="0">
                <a:solidFill>
                  <a:srgbClr val="FF0000"/>
                </a:solidFill>
              </a:rPr>
              <a:t>ПРИВЫЧКУ</a:t>
            </a:r>
            <a:r>
              <a:rPr lang="ru-RU" sz="5400" dirty="0" smtClean="0"/>
              <a:t>, ПОСЕЕШЬ ПРИВЫЧКУ – ПОЖНЁШЬ </a:t>
            </a:r>
            <a:r>
              <a:rPr lang="ru-RU" sz="5400" b="1" dirty="0" smtClean="0">
                <a:solidFill>
                  <a:srgbClr val="7030A0"/>
                </a:solidFill>
              </a:rPr>
              <a:t>ХАРАКТЕР</a:t>
            </a:r>
            <a:r>
              <a:rPr lang="ru-RU" sz="5400" dirty="0" smtClean="0"/>
              <a:t>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2880320" cy="64807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    Оптимист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2132856"/>
            <a:ext cx="3312368" cy="41044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060848"/>
            <a:ext cx="3672408" cy="4176464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 bwMode="auto">
          <a:xfrm>
            <a:off x="5292080" y="1052736"/>
            <a:ext cx="288032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Пессимист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374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Нельзя оценивать человека по внешности. Только в общении мы можем узнать внутренний</a:t>
            </a:r>
          </a:p>
          <a:p>
            <a:pPr marL="0" indent="0" algn="ctr">
              <a:buNone/>
            </a:pPr>
            <a:r>
              <a:rPr lang="ru-RU" sz="4400" dirty="0" smtClean="0"/>
              <a:t>                мир другого человека,</a:t>
            </a:r>
          </a:p>
          <a:p>
            <a:pPr marL="0" indent="0" algn="ctr">
              <a:buNone/>
            </a:pPr>
            <a:r>
              <a:rPr lang="ru-RU" sz="4400" dirty="0" smtClean="0"/>
              <a:t>                  познакомиться с его </a:t>
            </a:r>
          </a:p>
          <a:p>
            <a:pPr marL="0" indent="0" algn="ctr">
              <a:buNone/>
            </a:pPr>
            <a:r>
              <a:rPr lang="ru-RU" sz="4400" dirty="0" smtClean="0"/>
              <a:t>                    чертами характера.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71102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j042812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1720" y="404664"/>
            <a:ext cx="6624736" cy="54726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b="1" dirty="0" smtClean="0"/>
              <a:t>ЗНАЕМ</a:t>
            </a:r>
            <a:endParaRPr lang="ru-RU" sz="6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Внутренний мир </a:t>
            </a:r>
            <a:r>
              <a:rPr lang="ru-RU" dirty="0" smtClean="0"/>
              <a:t>–   настроение, эмоции, переживания, интересы, мысли, чувства.</a:t>
            </a:r>
          </a:p>
          <a:p>
            <a:r>
              <a:rPr lang="ru-RU" b="1" dirty="0" smtClean="0"/>
              <a:t>Личность</a:t>
            </a:r>
            <a:r>
              <a:rPr lang="ru-RU" dirty="0" smtClean="0"/>
              <a:t> – человек с неповторимыми особенностями внутреннего мира.</a:t>
            </a:r>
          </a:p>
          <a:p>
            <a:pPr>
              <a:buNone/>
            </a:pPr>
            <a:r>
              <a:rPr lang="ru-RU" dirty="0" smtClean="0"/>
              <a:t>                       </a:t>
            </a:r>
          </a:p>
          <a:p>
            <a:pPr>
              <a:buNone/>
            </a:pPr>
            <a:r>
              <a:rPr lang="ru-RU" b="1" dirty="0" smtClean="0"/>
              <a:t>                             Приобретаем в  обществе </a:t>
            </a:r>
            <a:r>
              <a:rPr lang="ru-RU" dirty="0" smtClean="0"/>
              <a:t>!</a:t>
            </a:r>
          </a:p>
          <a:p>
            <a:pPr>
              <a:buNone/>
            </a:pPr>
            <a:r>
              <a:rPr lang="ru-RU" dirty="0" smtClean="0"/>
              <a:t> 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899592" y="1772816"/>
            <a:ext cx="7772400" cy="1470025"/>
          </a:xfrm>
        </p:spPr>
        <p:txBody>
          <a:bodyPr/>
          <a:lstStyle/>
          <a:p>
            <a:r>
              <a:rPr lang="ru-RU" sz="8800" b="1" dirty="0" smtClean="0"/>
              <a:t>Как узнать человека?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ctr">
              <a:buNone/>
            </a:pPr>
            <a:r>
              <a:rPr lang="ru-RU" sz="8000" dirty="0" smtClean="0"/>
              <a:t>Судить о человеке по внешности </a:t>
            </a:r>
          </a:p>
          <a:p>
            <a:pPr algn="ctr">
              <a:buNone/>
            </a:pPr>
            <a:r>
              <a:rPr lang="ru-RU" sz="8000" dirty="0" smtClean="0"/>
              <a:t>      НЕЛЬЗЯ!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548680"/>
            <a:ext cx="6059016" cy="5577483"/>
          </a:xfrm>
        </p:spPr>
        <p:txBody>
          <a:bodyPr/>
          <a:lstStyle/>
          <a:p>
            <a:pPr>
              <a:buNone/>
            </a:pPr>
            <a:r>
              <a:rPr lang="ru-RU" sz="6600" b="1" dirty="0" smtClean="0"/>
              <a:t>     </a:t>
            </a:r>
            <a:r>
              <a:rPr lang="ru-RU" sz="4800" b="1" dirty="0" smtClean="0"/>
              <a:t>«+»               «-»</a:t>
            </a:r>
          </a:p>
          <a:p>
            <a:pPr>
              <a:buNone/>
            </a:pPr>
            <a:r>
              <a:rPr lang="ru-RU" sz="2800" b="1" dirty="0" smtClean="0"/>
              <a:t>          весёлый                      быстрый </a:t>
            </a:r>
          </a:p>
          <a:p>
            <a:pPr>
              <a:buNone/>
            </a:pPr>
            <a:r>
              <a:rPr lang="ru-RU" sz="2800" b="1" dirty="0" smtClean="0"/>
              <a:t>                                             (торопыжка)</a:t>
            </a:r>
          </a:p>
          <a:p>
            <a:pPr>
              <a:buNone/>
            </a:pPr>
            <a:r>
              <a:rPr lang="ru-RU" sz="2800" b="1" dirty="0" smtClean="0"/>
              <a:t>          ласковый                 обидчивый</a:t>
            </a:r>
          </a:p>
          <a:p>
            <a:pPr>
              <a:buNone/>
            </a:pPr>
            <a:r>
              <a:rPr lang="ru-RU" sz="2800" b="1" dirty="0" smtClean="0"/>
              <a:t>      решительный            равнодушный</a:t>
            </a:r>
          </a:p>
          <a:p>
            <a:pPr>
              <a:buNone/>
            </a:pPr>
            <a:r>
              <a:rPr lang="ru-RU" sz="2800" b="1" dirty="0" smtClean="0"/>
              <a:t> доброжелательный         жадный</a:t>
            </a:r>
          </a:p>
          <a:p>
            <a:pPr>
              <a:buNone/>
            </a:pPr>
            <a:r>
              <a:rPr lang="ru-RU" sz="2800" b="1" dirty="0" smtClean="0"/>
              <a:t>           честный</a:t>
            </a:r>
          </a:p>
          <a:p>
            <a:pPr>
              <a:buNone/>
            </a:pPr>
            <a:endParaRPr lang="ru-RU" sz="66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ХАРАКТЕР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dirty="0" smtClean="0"/>
              <a:t>НЕПОВТОРИМОЕ СОЧЕТАНИЕ  </a:t>
            </a:r>
          </a:p>
          <a:p>
            <a:pPr algn="ctr">
              <a:buNone/>
            </a:pPr>
            <a:r>
              <a:rPr lang="ru-RU" sz="6000" dirty="0" smtClean="0"/>
              <a:t>               ОСОБЕННОСТЕЙ     ЛИЧНОСТИ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548680"/>
            <a:ext cx="4968552" cy="5952682"/>
          </a:xfrm>
        </p:spPr>
      </p:pic>
    </p:spTree>
    <p:extLst>
      <p:ext uri="{BB962C8B-B14F-4D97-AF65-F5344CB8AC3E}">
        <p14:creationId xmlns:p14="http://schemas.microsoft.com/office/powerpoint/2010/main" xmlns="" val="19835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56784" cy="1296144"/>
          </a:xfrm>
          <a:noFill/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Этимология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(происхождение слов)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2780928"/>
            <a:ext cx="6336704" cy="86409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Характер – «чеканка», «печать»</a:t>
            </a:r>
          </a:p>
          <a:p>
            <a:pPr marL="0" indent="0">
              <a:buNone/>
            </a:pPr>
            <a:r>
              <a:rPr lang="ru-RU" b="1" dirty="0" smtClean="0"/>
              <a:t>              </a:t>
            </a:r>
          </a:p>
          <a:p>
            <a:pPr marL="0" indent="0">
              <a:buNone/>
            </a:pPr>
            <a:r>
              <a:rPr lang="ru-RU" b="1" dirty="0" smtClean="0"/>
              <a:t>                        КАЧЕСТВА – </a:t>
            </a:r>
            <a:r>
              <a:rPr lang="ru-RU" b="1" u="sng" dirty="0" smtClean="0"/>
              <a:t>ЧЕРТЫ</a:t>
            </a:r>
          </a:p>
          <a:p>
            <a:pPr marL="0" indent="0">
              <a:buNone/>
            </a:pPr>
            <a:r>
              <a:rPr lang="ru-RU" b="1" dirty="0" smtClean="0"/>
              <a:t>                                    </a:t>
            </a:r>
            <a:r>
              <a:rPr lang="ru-RU" b="1" u="sng" dirty="0" smtClean="0"/>
              <a:t>ХАРАКТЕРА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xmlns="" val="76176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Проблема: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6000" dirty="0" smtClean="0"/>
              <a:t>Что же такое характер? </a:t>
            </a:r>
          </a:p>
          <a:p>
            <a:pPr marL="0" indent="0" algn="ctr">
              <a:buNone/>
            </a:pPr>
            <a:r>
              <a:rPr lang="ru-RU" sz="6000" dirty="0" smtClean="0"/>
              <a:t>          Как он связан с </a:t>
            </a:r>
          </a:p>
          <a:p>
            <a:pPr marL="0" indent="0" algn="ctr">
              <a:buNone/>
            </a:pPr>
            <a:r>
              <a:rPr lang="ru-RU" sz="6000" dirty="0" smtClean="0"/>
              <a:t>         личностью  </a:t>
            </a:r>
          </a:p>
          <a:p>
            <a:pPr marL="0" indent="0" algn="ctr">
              <a:buNone/>
            </a:pPr>
            <a:r>
              <a:rPr lang="ru-RU" sz="6000" dirty="0" smtClean="0"/>
              <a:t>          человека?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theme/theme1.xml><?xml version="1.0" encoding="utf-8"?>
<a:theme xmlns:a="http://schemas.openxmlformats.org/drawingml/2006/main" name="Школ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Школа2</Template>
  <TotalTime>106</TotalTime>
  <Words>162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Школа2</vt:lpstr>
      <vt:lpstr>Наше настроение</vt:lpstr>
      <vt:lpstr>ЗНАЕМ</vt:lpstr>
      <vt:lpstr>Как узнать человека?</vt:lpstr>
      <vt:lpstr>Слайд 4</vt:lpstr>
      <vt:lpstr>Слайд 5</vt:lpstr>
      <vt:lpstr>ХАРАКТЕР</vt:lpstr>
      <vt:lpstr>Слайд 7</vt:lpstr>
      <vt:lpstr>Этимология (происхождение слов)</vt:lpstr>
      <vt:lpstr>Проблема:</vt:lpstr>
      <vt:lpstr>Слайд 10</vt:lpstr>
      <vt:lpstr>Слайд 11</vt:lpstr>
      <vt:lpstr>Слайд 12</vt:lpstr>
      <vt:lpstr>Слайд 13</vt:lpstr>
      <vt:lpstr>Вывод: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Наше настроение</dc:title>
  <cp:lastModifiedBy>Aspire</cp:lastModifiedBy>
  <cp:revision>1</cp:revision>
  <dcterms:created xsi:type="dcterms:W3CDTF">2012-02-03T20:35:49Z</dcterms:created>
  <dcterms:modified xsi:type="dcterms:W3CDTF">2013-12-01T14:59:02Z</dcterms:modified>
</cp:coreProperties>
</file>