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300" r:id="rId2"/>
    <p:sldId id="257" r:id="rId3"/>
    <p:sldId id="258" r:id="rId4"/>
    <p:sldId id="290" r:id="rId5"/>
    <p:sldId id="293" r:id="rId6"/>
    <p:sldId id="262" r:id="rId7"/>
    <p:sldId id="294" r:id="rId8"/>
    <p:sldId id="266" r:id="rId9"/>
    <p:sldId id="267" r:id="rId10"/>
    <p:sldId id="295" r:id="rId11"/>
    <p:sldId id="296" r:id="rId12"/>
    <p:sldId id="297" r:id="rId13"/>
    <p:sldId id="298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3" r:id="rId24"/>
    <p:sldId id="284" r:id="rId25"/>
    <p:sldId id="285" r:id="rId26"/>
    <p:sldId id="302" r:id="rId27"/>
    <p:sldId id="303" r:id="rId28"/>
    <p:sldId id="304" r:id="rId29"/>
    <p:sldId id="305" r:id="rId30"/>
    <p:sldId id="29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000099"/>
    <a:srgbClr val="48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065" autoAdjust="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10D51-D20B-4F9C-97FF-BDD3B06251B7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42F7C-5D32-4CE4-87C4-AF1A84B692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42F7C-5D32-4CE4-87C4-AF1A84B69256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18000" contrast="4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cover dir="l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750099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МОУ «Гимназия № 2» города Заозерного</a:t>
            </a:r>
          </a:p>
          <a:p>
            <a:pPr algn="ctr"/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Организация занятий по включению учащихся в исследовательскую деятельность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Подготовила учитель начальных классов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Иванова Оксана Владимировна  </a:t>
            </a:r>
            <a:r>
              <a:rPr lang="ru-RU" sz="2800" b="1" i="1" dirty="0" smtClean="0"/>
              <a:t> </a:t>
            </a:r>
            <a:endParaRPr lang="ru-RU" sz="2800" b="1" i="1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7"/>
            <a:ext cx="778674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Алгоритмы к поиску и систематизации знаний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живая природа, </a:t>
            </a:r>
          </a:p>
          <a:p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область знаний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Зоология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Где живет?     Чем питается?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Основные особенности:</a:t>
            </a:r>
            <a:r>
              <a:rPr lang="ru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 животного, класс, отряд, семейство, род, вид.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Поведение.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 главные враги?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143932" cy="6019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Направление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«Выдающиеся мыслители» или «Государственные деятели»</a:t>
            </a:r>
          </a:p>
          <a:p>
            <a:pPr lvl="2">
              <a:lnSpc>
                <a:spcPct val="7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Общая характеристика личности выдающегося человека.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Где и когда родился.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Характеристика обстановки, в которой рос (семья, ближайшее окружение)</a:t>
            </a:r>
          </a:p>
          <a:p>
            <a:pPr lvl="2">
              <a:lnSpc>
                <a:spcPct val="70000"/>
              </a:lnSpc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Где провел жизнь.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Первые серьезные работы.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Основные достижения и результаты деятельности.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Основные работы о нем.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Как к нему относились современники.</a:t>
            </a:r>
          </a:p>
          <a:p>
            <a:pPr lvl="2">
              <a:lnSpc>
                <a:spcPct val="70000"/>
              </a:lnSpc>
              <a:buFontTx/>
              <a:buChar char="•"/>
            </a:pPr>
            <a:endParaRPr lang="en-US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70000"/>
              </a:lnSpc>
              <a:buFontTx/>
              <a:buChar char="•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Как к нему относятся в наше время.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643998" cy="548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Земля</a:t>
            </a:r>
          </a:p>
          <a:p>
            <a:pPr algn="ctr"/>
            <a:r>
              <a:rPr lang="ru-RU" sz="24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область знаний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 география.</a:t>
            </a:r>
          </a:p>
          <a:p>
            <a:pPr algn="ctr">
              <a:lnSpc>
                <a:spcPct val="50000"/>
              </a:lnSpc>
            </a:pPr>
            <a:endParaRPr lang="ru-RU" sz="2800" b="1" i="1" u="sng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«Крупнейшие озера мира»</a:t>
            </a:r>
            <a:endParaRPr lang="ru-RU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Название крупнейших озер.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Их географическое положение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Климатические условия.</a:t>
            </a:r>
          </a:p>
          <a:p>
            <a:pPr>
              <a:lnSpc>
                <a:spcPct val="11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- размеры (площадь, глубина и др.);</a:t>
            </a:r>
          </a:p>
          <a:p>
            <a:pPr lvl="2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- форма;</a:t>
            </a:r>
          </a:p>
          <a:p>
            <a:pPr lvl="2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- пресные или соленые.</a:t>
            </a:r>
          </a:p>
          <a:p>
            <a:pPr lvl="4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- Животный и растительный мир этих озер;</a:t>
            </a:r>
          </a:p>
          <a:p>
            <a:pPr lvl="4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- Какие люди живут рядом?</a:t>
            </a:r>
          </a:p>
          <a:p>
            <a:pPr lvl="4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- Каков характер их хозяйственной деятельности?</a:t>
            </a:r>
          </a:p>
          <a:p>
            <a:pPr lvl="4">
              <a:lnSpc>
                <a:spcPct val="12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- Характеристика экологической ситуации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66733"/>
            <a:ext cx="807249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Направление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«Вселенная»</a:t>
            </a:r>
          </a:p>
          <a:p>
            <a:pPr algn="ctr"/>
            <a:r>
              <a:rPr lang="ru-RU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«Планеты Солнечной системы».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планет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Происхождение названия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каждой: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Размеры;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удаленность от Земли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время обращения вокруг Солнца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удаленность от Солнца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исследования планеты людьми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условия на планете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I. Как выбрать тему исследования.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Попробуй задать себе следующие вопросы: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мне интересно больше всего?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Чем я хочу заниматься в первую очередь (математикой или поэзией, астрономией, историей или чем-то другим).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Чем я чаще всего занимаюсь в свободное время?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позволяет мне получать хорошие отметки в школе?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 из изученного в школе хотелось бы узнать более глубоко?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Есть ли что-то такое, чем я особенно горжусь?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Если эти вопросы не помогли, обратись к учителям, спроси у родителей, поговори об этом с одноклассниками.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Тему исследования надо записать.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Темы исследований могут быть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фантастические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темы, ориентированные на разработку несуществующих, фантастических объектов и явлений; </a:t>
            </a:r>
          </a:p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экспериментальные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(эмпирические)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темы, тесно связанные с практикой и предполагающие проведение собственных наблюдений и экспериментов; </a:t>
            </a:r>
          </a:p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теоретические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темы, ориентированные на работу по изучению и обобщению фактов, материалов содержащихся в разных теоретических источниках: книгах, фильмах и т.д.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II. Цель исследования.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Определить цель исследования – значит ответить на вопрос о том, зачем ты его проводишь? 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Запиши цель своего исследования.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III. Задачи исследования.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исследования уточняют цель. Цель указывает общие направления движения, а задачи описывают основные шаги. 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Запиши задачи собственного исследования.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IV. Гипотеза исследования.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Гипотеза исследования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– это предположение, рассуждение, догадка, еще не доказанная и не подтвержденная опытом. Гипотезы обычно начинаются словами: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предположим…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допустим…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возможно…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что, если…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Бывают и неправдоподобные гипотезы, их называют провокационными идеями. 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Запиши свою гипотезу.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Если гипотез несколько, то их нужно пронумеровать.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Самую главную надо поставить на первое место, остальные расположить по степени важности.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V. Организация и выбор метода  исследования.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того, чтобы составить план, надо ответить на вопрос: «Как ты можешь узнать что-то новое о том, что исследуешь?»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Выбрать метод исследования. Метод – способ, прием познания явлений окружающего мира.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 доступных методов исследования: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подумать самостоятельно;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просмотреть книги о том, что исследуешь;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спросить у других людей (специалистов и неспециалистов);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познакомиться с кино- и телефильмами по этой проблеме;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найти информацию в глобальных компьютерных сетях, например в сети Интернет;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понаблюдать; </a:t>
            </a: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провести эксперимент.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программы: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Трансформация процесса развития интеллектуально-творческого потенциала личности ребенка путем  совершенствования его исследовательских способностей в процессе саморазвития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программы</a:t>
            </a:r>
            <a:r>
              <a:rPr lang="ru-RU" sz="2000" b="1" dirty="0" smtClean="0">
                <a:solidFill>
                  <a:srgbClr val="48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solidFill>
                <a:srgbClr val="48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познавательных потребностей младших школьников;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развитие познавательных способностей младших школьников;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обучение младшего школьного возраста специальным знаниям, необходимых для проведения самостоятельных исследований;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формирование у младших школьников и педагогов представлений об исследовательском обучении как ведущем способе учебной деятельности.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VI. Подготовка к защите исследования.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дать определения основным понятиям;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классифицировать основные предметы, процессы, явления и события;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выявить и обозначить все замеченные тобой парадоксы;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ранжировать основные идеи;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предложить метафоры и сравнения (сопоставления, схемы и др.);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выработать суждения и умозаключения;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сделать выводы;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указать возможные пути дальнейшего изучения явления, которое ты исследовал;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подготовить текст выступления и подготовиться к ответам на вопросы по результатам исследования;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приготовить тексты, макеты, схемы, чертежи для иллюстрации результатов исследования.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это сделать?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       1. Дать определения основным понятиям.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>
              <a:buNone/>
            </a:pPr>
            <a:r>
              <a:rPr lang="ru-RU" sz="6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6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Понятия</a:t>
            </a:r>
            <a:r>
              <a:rPr lang="ru-RU" sz="6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это краткие и точные характеристики предметов. В них фиксируются самые важные, устойчивые свойства и признаки предметов и явлений. </a:t>
            </a:r>
          </a:p>
          <a:p>
            <a:pPr algn="ctr">
              <a:buNone/>
            </a:pPr>
            <a:r>
              <a:rPr lang="ru-RU" sz="6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Как научиться давать определения понятиям.</a:t>
            </a:r>
            <a:r>
              <a:rPr lang="ru-RU" sz="6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 Существуют приемы, которые помогут тебе определить понятия, используемые в твоем исследовании. </a:t>
            </a:r>
          </a:p>
          <a:p>
            <a:pPr algn="just">
              <a:buNone/>
            </a:pP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Описание</a:t>
            </a:r>
            <a:r>
              <a:rPr lang="ru-RU" sz="6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это простое перечисление внешних черт предмета с целью определить его нестрогие отличия от сходных с ним предметов.</a:t>
            </a:r>
          </a:p>
          <a:p>
            <a:pPr algn="just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Описать объект</a:t>
            </a:r>
            <a:r>
              <a:rPr lang="ru-RU" sz="6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означает ответить на вопросы: Что это такое? Чем это отличается от других объектов? Чем это похоже на другие объекты? </a:t>
            </a:r>
          </a:p>
          <a:p>
            <a:pPr algn="just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Характеристика предмета или явления </a:t>
            </a:r>
          </a:p>
          <a:p>
            <a:pPr algn="just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Предполагает перечисление лишь некоторых внутренних, существенных свойств предмета, а не только его внешнего вида, как это делается с помощью описания.</a:t>
            </a:r>
          </a:p>
          <a:p>
            <a:pPr algn="just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Разъяснение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посредством примера используется тогда, когда легче привести пример или  примеры, иллюстрирующие данное понятие, чем дать его строгое определение. </a:t>
            </a:r>
          </a:p>
          <a:p>
            <a:pPr algn="just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  <a:r>
              <a:rPr lang="ru-RU" sz="6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позволяет выявить сходство и различие предметов. </a:t>
            </a:r>
          </a:p>
          <a:p>
            <a:pPr algn="just"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6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Различение</a:t>
            </a:r>
            <a:r>
              <a:rPr lang="ru-RU" sz="6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позволяет установить отличие данного предмета от сходных с ним </a:t>
            </a:r>
          </a:p>
          <a:p>
            <a:pPr algn="just">
              <a:buNone/>
            </a:pPr>
            <a:r>
              <a:rPr lang="ru-RU" sz="6400" b="1" i="1" dirty="0" smtClean="0">
                <a:latin typeface="Times New Roman" pitchFamily="18" charset="0"/>
                <a:cs typeface="Times New Roman" pitchFamily="18" charset="0"/>
              </a:rPr>
              <a:t>       предметов.</a:t>
            </a:r>
            <a:endParaRPr lang="ru-RU" sz="6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9"/>
            <a:ext cx="7786742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00B0F0"/>
              </a:solidFill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Классифицировать основные предметы, процессы, явления и события</a:t>
            </a:r>
          </a:p>
          <a:p>
            <a:pPr algn="ctr"/>
            <a:endParaRPr lang="ru-RU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Классификацией называют деление предметов и явлений на основе общих и существенных признаков. Классификация разбивает рассматриваемые объекты на группы, чтобы их упорядочить и придает нашему мышлению строгость и точность.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Выявить и обозначить все замеченные тобой парадоксы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Парадоксом называют утверждение, резко расходящееся с общепринятыми мнениями или наблюдениями.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85794"/>
            <a:ext cx="771530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Ранжировать основные идеи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Ранжировать идеи означает выстраивать их по степени важности, то есть определять, какая идея самая главная, какая по значимости занимает второе место, какая – третье и т.д.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Предложить сравнения и метафоры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Полученный в исследовании материал будет лучше воспринят другими, если будут приведены примеры, сделаны сравнения и сопоставления.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89844"/>
            <a:ext cx="778674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Выработать суждения и сделать умозаключения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Суждение – это высказывание о предметах или явлениях, представляющее собой утверждение или отрицание чего-либо. Мыслить – значит формировать суждения. На основе проведенного исследования тебе надо высказать собственные суждения о том, что исследовалось.</a:t>
            </a:r>
          </a:p>
          <a:p>
            <a:pPr algn="ctr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7. Сделать выводы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Исследование теряет смысл, если исследователь не сделал выводов и не подвел итогов.</a:t>
            </a:r>
          </a:p>
          <a:p>
            <a:pPr algn="ctr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8. Указать возможные пути дальнейшего изучения явления, которое ты исследовал.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Надо отметить, что и как в этом направлении можно и нужно исследовать дальше.</a:t>
            </a:r>
          </a:p>
          <a:p>
            <a:pPr algn="ctr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28596" y="428604"/>
            <a:ext cx="7643866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Подготовить текст доклада и подготовиться к ответам на вопросы по результатам исследования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 доклада должен быть кратким и его лучше всего составить по такой 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схеме: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избрана эта тема;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какой была цель исследования;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ставились задачи;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гипотезы проверялись;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использовались методы и средства исследования;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каким был план исследования;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результаты были получены;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какие выводы сделаны по итогам исследования;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можно исследовать в дальнейшем в этом направлении. 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Запиши текст доклада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Приготовить тексты, макеты, схемы, чертежи для иллюстрации результатов исследования, презентацию.</a:t>
            </a:r>
          </a:p>
          <a:p>
            <a:endParaRPr lang="ru-RU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Твой доклад будет воспринят лучше, если сделать макет, чертеж или рисунок, иллюстрирующий сказанное тобой, презентацию можно выполнить совместно со взрослыми.</a:t>
            </a:r>
          </a:p>
          <a:p>
            <a:endParaRPr lang="ru-RU" sz="24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2400" b="1" i="1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ru-RU" sz="11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1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500042"/>
            <a:ext cx="821537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8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Проблема: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экскурсии мы с одноклассниками  увидели кошку без хвоста. Стали рассуждать, нужен ли он ей? Зачем животным хвосты? Решили ответить на эти вопросы.  </a:t>
            </a: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68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исследования: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«Зачем животным хвосты?»</a:t>
            </a: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68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Познакомиться с некоторыми видами животных, раскрыть значение хвостов для них.</a:t>
            </a: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683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исследования: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Дать краткое описание хвоста.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Привести примеры животного, имеющего такой хвост.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Гипотезы: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Предположим, хвост нужен для красоты или защиты.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Допустим, хвост нужен для равновесия.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и средства исследования:</a:t>
            </a:r>
            <a:endParaRPr kumimoji="0" lang="ru-RU" b="1" i="0" u="sng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подумать самостоятельно;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просмотреть книги (энциклопедии);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спросить у родителей и друзей;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познакомиться с кино- и телефильмами по этой проблеме;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найти информацию в сети Интернет;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· провести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наблюдение за кошкой и собакой, для чего им нужен хвост.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28596" y="1357298"/>
            <a:ext cx="828680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исследования: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Выбрать животного, о котором хочу провести исследование.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Собрать информацию о животном из энциклопедии.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Спросить у родителей и друзей: «Зачем животным нужны хвосты?»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Поискать дополнительную информацию в интернете.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Понаблюдать за кошкой и собакой, для чего им нужен хвост.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Обработать информацию: выбрать и записать нужное, нарисовать рисунок животного, которое исследую.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Результаты исследования: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Провели опрос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среди друзей и родителей: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«Зачем животным нужны хвосты?»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Опрос показал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не все </a:t>
            </a: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друзья знают,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зачем животным хвосты.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Узнали, что бывает:</a:t>
            </a: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Хвост-опора, руль, тормоз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(дятел, кенгуру)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рука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(обезьяны)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защитник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(ящерица)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парашют 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(белка)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украшение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(павлин)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одеяло 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(кошка, собака)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– лопатка, терморегулятор </a:t>
            </a: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(бобры)</a:t>
            </a:r>
          </a:p>
          <a:p>
            <a:pPr lvl="0" indent="468313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u="sng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Провели наблюдение за кошкой и собакой.</a:t>
            </a:r>
            <a:endParaRPr lang="ru-RU" sz="2000" b="1" u="sng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683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Результат наблюдения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lvl="0" indent="468313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  кошке и собаке нужен, как одеяло в холодное время. </a:t>
            </a:r>
          </a:p>
          <a:p>
            <a:pPr lvl="0" indent="468313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хвосту можно узнать настроение своего питомца.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428604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831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 точно узнали, зачем животным хвосты.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Хвосты у животных не только для красоты.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Одним животным хвост нужен, как опора, руль.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Вторые используют его для добывания пищи.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Третьим хвост необходим для защиты.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Другим животным нужен как парашют, терморегулятор и даже </a:t>
            </a:r>
            <a:r>
              <a:rPr lang="ru-RU" sz="24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лопатка.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Следующим служит одеялом в холодное время и для выражения своего настроения.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Итоги нашего  исследования можно предложить другим детям. Можно использовать на  таких предметах, как: окружающий мир, природа и экология Красноярского края.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познакомиться с другими видами животных, чтобы расширить и дополнить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знания.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разделы программы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Подпрограмма «Тренинг»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Специальные занятия по приобретению учащимися специальных знаний и развитию умений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и навыков исследовательского поиска.</a:t>
            </a:r>
          </a:p>
          <a:p>
            <a:pPr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 ходе тренинга развития исследовательских способностей учащиеся должны овладеть специальными знаниями, умениями и навыками исследовательского поиска. </a:t>
            </a: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 ним относим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знания, умения и навыки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видеть проблемы;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ставить вопросы;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выдвигать гипотезы;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давать определение понятиям;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классифицировать;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наблюдать;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проводить эксперименты;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делать умозаключения и выводы;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структурировать материал;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готовить тексты собственных докладов;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объяснять, доказывать и защищать свои идеи.</a:t>
            </a:r>
          </a:p>
          <a:p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285992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Подпрограмма «Исследовательская практика».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Проведение учащимися самостоятельных исследований и выполнение творческих проектов.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Эта подпрограмма выступает в качестве основной. Занятия в рамках этой подпрограммы выстроены так, что степень самостоятельности ребенка в процессе исследовательского поиска постепенно возрастает.</a:t>
            </a:r>
          </a:p>
          <a:p>
            <a:pPr algn="ctr">
              <a:buNone/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Подпрограмма «Мониторинг».</a:t>
            </a:r>
            <a:endParaRPr lang="en-US" sz="2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Эта часть программы меньше других по объему, но она тоже важна. Ребенок должен знать, что результаты его работы интересны другим, и он будет услышан.  Ему необходимо освоить практику презентаций результатов собственных исследований. Овладеть умениями аргументировать собственные суждения. 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Учебно-методическое обеспечение.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педагогов: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Савенков А.И.Методика исследовательского обучения младших школьников. – Самара: Учебная литература, 2007.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Савенков А.И. Психология исследовательского обучения. – М. Академия, 2005.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учащихся: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Савенков А.И. Я – исследователь. Рабочая тетрадь для младших школьников. – Самара: Учебная литература, 2007.</a:t>
            </a:r>
          </a:p>
          <a:p>
            <a:endParaRPr lang="ru-RU" dirty="0"/>
          </a:p>
        </p:txBody>
      </p:sp>
      <p:pic>
        <p:nvPicPr>
          <p:cNvPr id="7" name="Содержимое 6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643051"/>
            <a:ext cx="202405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286512" y="2714620"/>
            <a:ext cx="244795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643050"/>
            <a:ext cx="202405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Содержимое 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14488"/>
            <a:ext cx="2024056" cy="278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Примеры заданий, позволяющих учащимся овладеть специальными знаниями, умениями, навыками исследовательского поиска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043890" cy="569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21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indent="4679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умений и навыков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5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умения видеть проблемы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умения выдвигать гипотезы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умения задавать вопросы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умений и навыков экспериментирования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Развитие умения давать определения понятиям</a:t>
                      </a:r>
                      <a:endParaRPr lang="ru-RU" sz="10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«Посмотри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мир чужими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глазами»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«Давайте вместе подумаем»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Уточняющие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Мысленный эксперимент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«Составь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рассказ от имени другого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персонажа»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Упражнение на обстоятельства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Восполняющие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Эксперименты с реальными объектами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а) «Измеряем объем капли»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Разъяснение посредством примера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«Составить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рассказ, используя данную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концовку»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Упражнение, предполагающее обратное действие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«Найди загадочное слово»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Эксперименты с реальными объектами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б) «Определяем плавучесть предметов»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Характеристика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«Сколько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значений у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предмета»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«Найти возможную причину события»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Игра «Угадай, о чем спросили»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в) «Куда вода исчезает»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г) Эксперименты с магнитом и металлами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Сравнение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«Тема одна – сюжетов много»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«Что бы произошло, если бы волшебник исполнил три самых главных желания каждого человека на Земле?»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Найдите причину события с помощью вопросов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Эксперименты с  домашними животными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«Выявление причин и следствия»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679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«Назови как можно больше признаков предмета»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«Вопросы незнакомца»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Загадки  как определение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понятий,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кроссворды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679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571480"/>
            <a:ext cx="864399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683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Фрагмент занятия </a:t>
            </a: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683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проведения занятия: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Практикум в игровой форме. 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68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занятия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Учимся видеть проблемы.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indent="46831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занятия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умения видеть проблемы; смотреть на объект исследования  с разных сторон.</a:t>
            </a:r>
            <a:endParaRPr kumimoji="0" lang="ru-RU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 – это сложный вопрос, задача, требующая разрешения путем исследования. Ребята работают в группах.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 «Посмотрите на мир чужими глазами».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Раздаю каждой группе неоконченный рассказ.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Утром небо покрылось черными тучами, и пошел снег. Крупные снежные хлопья падали на дома, деревья, тротуары, газоны, дороги…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683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Каждая группа придумывает свой вариант окончания: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Представив себя вороной, сидящей на дереве.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Представив себя зайчиком в лесу.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Представив себя водителем машины, едущей по дороге.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Представив себя главой города.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Далее проводится обсуждение в группах, и заслушиваются готовые концовки.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Одну и ту же возникшую проблему каждый решает по - своему. 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Классификация тем для исследовательской деятельности учащихся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14414" y="1928802"/>
            <a:ext cx="2128846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92D050"/>
                </a:solidFill>
              </a:rPr>
              <a:t>Живая природа</a:t>
            </a:r>
            <a:r>
              <a:rPr lang="ru-RU" sz="2000" dirty="0" smtClean="0">
                <a:solidFill>
                  <a:srgbClr val="92D050"/>
                </a:solidFill>
              </a:rPr>
              <a:t> </a:t>
            </a:r>
            <a:endParaRPr lang="ru-RU" sz="2000" dirty="0">
              <a:solidFill>
                <a:srgbClr val="92D05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71472" y="2928934"/>
            <a:ext cx="2071702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Земля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5786" y="4214818"/>
            <a:ext cx="1985970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Вселенная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86116" y="3214686"/>
            <a:ext cx="2500330" cy="107157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 sz="2000" b="1" dirty="0" smtClean="0">
                <a:solidFill>
                  <a:srgbClr val="00B050"/>
                </a:solidFill>
              </a:rPr>
              <a:t>Общие направления исследований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857884" y="1857364"/>
            <a:ext cx="2071702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92D050"/>
                </a:solidFill>
              </a:rPr>
              <a:t>Общество</a:t>
            </a:r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00826" y="2928934"/>
            <a:ext cx="2071702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92D050"/>
                </a:solidFill>
              </a:rPr>
              <a:t>Экономика</a:t>
            </a:r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72198" y="4214818"/>
            <a:ext cx="1928826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92D050"/>
                </a:solidFill>
              </a:rPr>
              <a:t>Культура</a:t>
            </a:r>
            <a:endParaRPr lang="ru-RU" sz="2000" b="1" dirty="0">
              <a:solidFill>
                <a:srgbClr val="92D05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428992" y="1571612"/>
            <a:ext cx="2143140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Человек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357686" y="5143512"/>
            <a:ext cx="2000264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Наука</a:t>
            </a:r>
            <a:endParaRPr lang="en-US" sz="2000" b="1" dirty="0">
              <a:solidFill>
                <a:srgbClr val="92D05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214546" y="5072074"/>
            <a:ext cx="1985970" cy="914400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</a:rPr>
              <a:t>Техника</a:t>
            </a:r>
            <a:endParaRPr lang="ru-RU" sz="2000" b="1" dirty="0">
              <a:solidFill>
                <a:srgbClr val="92D050"/>
              </a:solidFill>
            </a:endParaRPr>
          </a:p>
        </p:txBody>
      </p:sp>
      <p:cxnSp>
        <p:nvCxnSpPr>
          <p:cNvPr id="16" name="Прямая со стрелкой 15"/>
          <p:cNvCxnSpPr>
            <a:stCxn id="5" idx="5"/>
          </p:cNvCxnSpPr>
          <p:nvPr/>
        </p:nvCxnSpPr>
        <p:spPr>
          <a:xfrm rot="16200000" flipH="1">
            <a:off x="3084705" y="2656084"/>
            <a:ext cx="648271" cy="754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6"/>
          </p:cNvCxnSpPr>
          <p:nvPr/>
        </p:nvCxnSpPr>
        <p:spPr>
          <a:xfrm>
            <a:off x="2643174" y="3386134"/>
            <a:ext cx="785818" cy="185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6"/>
          </p:cNvCxnSpPr>
          <p:nvPr/>
        </p:nvCxnSpPr>
        <p:spPr>
          <a:xfrm flipV="1">
            <a:off x="2771756" y="4071942"/>
            <a:ext cx="800112" cy="600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3325409" y="4246963"/>
            <a:ext cx="928694" cy="721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3" idx="0"/>
          </p:cNvCxnSpPr>
          <p:nvPr/>
        </p:nvCxnSpPr>
        <p:spPr>
          <a:xfrm rot="16200000" flipV="1">
            <a:off x="4607719" y="4393413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1" idx="2"/>
            <a:endCxn id="8" idx="5"/>
          </p:cNvCxnSpPr>
          <p:nvPr/>
        </p:nvCxnSpPr>
        <p:spPr>
          <a:xfrm rot="10800000">
            <a:off x="5420282" y="4129328"/>
            <a:ext cx="651917" cy="542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0" idx="2"/>
          </p:cNvCxnSpPr>
          <p:nvPr/>
        </p:nvCxnSpPr>
        <p:spPr>
          <a:xfrm rot="10800000" flipV="1">
            <a:off x="5572132" y="3386134"/>
            <a:ext cx="928694" cy="328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8" idx="7"/>
          </p:cNvCxnSpPr>
          <p:nvPr/>
        </p:nvCxnSpPr>
        <p:spPr>
          <a:xfrm rot="5400000">
            <a:off x="5417751" y="2645711"/>
            <a:ext cx="728433" cy="723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2" idx="4"/>
            <a:endCxn id="8" idx="0"/>
          </p:cNvCxnSpPr>
          <p:nvPr/>
        </p:nvCxnSpPr>
        <p:spPr>
          <a:xfrm rot="16200000" flipH="1">
            <a:off x="4154084" y="2832489"/>
            <a:ext cx="72867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</a:rPr>
              <a:t>«Основные науки и виды деятельности»</a:t>
            </a:r>
            <a:r>
              <a:rPr lang="ru-RU" sz="2400" dirty="0" smtClean="0">
                <a:solidFill>
                  <a:srgbClr val="000099"/>
                </a:solidFill>
              </a:rPr>
              <a:t/>
            </a:r>
            <a:br>
              <a:rPr lang="ru-RU" sz="2400" dirty="0" smtClean="0">
                <a:solidFill>
                  <a:srgbClr val="000099"/>
                </a:solidFill>
              </a:rPr>
            </a:b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Autofit/>
          </a:bodyPr>
          <a:lstStyle/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Живая природа: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зоология, ботаника, генетика, природопользование (сельское хозяйство). </a:t>
            </a:r>
          </a:p>
          <a:p>
            <a:pPr algn="ctr"/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Земля: </a:t>
            </a:r>
            <a:endParaRPr lang="en-US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география, климат, строение Земли.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Вселенная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галактики, Солнце, звезды, инопланетные цивилизации.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Человек: 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происхождение человека, развитие человеческого организма, медицина, психология человека, деятельность, выдающиеся мыслители.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Общество: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цивилизации, государства и страны, история, демография, государственные деятели.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ru-RU" sz="1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6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язык, религия, искусство, образование.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Наука: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математика, физика, химия, астрономия, история науки.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Техника: 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транспорт, промышленность, техническое конструирование и дизайн. </a:t>
            </a:r>
          </a:p>
          <a:p>
            <a:pPr algn="ctr"/>
            <a:r>
              <a:rPr lang="ru-RU" sz="1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Экономика: </a:t>
            </a:r>
            <a:endParaRPr lang="en-US" sz="16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финансы и производство, деньги и торговля, банки.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Microsoft Office PowerPoin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763</TotalTime>
  <Words>2507</Words>
  <PresentationFormat>Экран (4:3)</PresentationFormat>
  <Paragraphs>385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Презентация Microsoft Office PowerPoint</vt:lpstr>
      <vt:lpstr>Слайд 1</vt:lpstr>
      <vt:lpstr>  Цель программы: Трансформация процесса развития интеллектуально-творческого потенциала личности ребенка путем  совершенствования его исследовательских способностей в процессе саморазвития. </vt:lpstr>
      <vt:lpstr>Основные разделы программы </vt:lpstr>
      <vt:lpstr>Подпрограмма «Исследовательская практика».</vt:lpstr>
      <vt:lpstr>Учебно-методическое обеспечение.</vt:lpstr>
      <vt:lpstr>Примеры заданий, позволяющих учащимся овладеть специальными знаниями, умениями, навыками исследовательского поиска </vt:lpstr>
      <vt:lpstr>Слайд 7</vt:lpstr>
      <vt:lpstr>Классификация тем для исследовательской деятельности учащихся </vt:lpstr>
      <vt:lpstr>«Основные науки и виды деятельности» </vt:lpstr>
      <vt:lpstr>Слайд 10</vt:lpstr>
      <vt:lpstr>Слайд 11</vt:lpstr>
      <vt:lpstr>Слайд 12</vt:lpstr>
      <vt:lpstr>Слайд 13</vt:lpstr>
      <vt:lpstr>I. Как выбрать тему исследования. </vt:lpstr>
      <vt:lpstr>Темы исследований могут быть </vt:lpstr>
      <vt:lpstr> II. Цель исследования. </vt:lpstr>
      <vt:lpstr>III. Задачи исследования.  </vt:lpstr>
      <vt:lpstr>IV. Гипотеза исследования.  </vt:lpstr>
      <vt:lpstr>V. Организация и выбор метода  исследования. </vt:lpstr>
      <vt:lpstr>VI. Подготовка к защите исследования.  </vt:lpstr>
      <vt:lpstr>Как это сделать?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исследовательского обучения младших школьников</dc:title>
  <dc:creator>Uchenik 1</dc:creator>
  <cp:lastModifiedBy>Administrator</cp:lastModifiedBy>
  <cp:revision>79</cp:revision>
  <dcterms:created xsi:type="dcterms:W3CDTF">2010-11-13T16:18:28Z</dcterms:created>
  <dcterms:modified xsi:type="dcterms:W3CDTF">2010-11-23T15:03:46Z</dcterms:modified>
</cp:coreProperties>
</file>