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22074-92FE-4EA1-B91F-4FA39E797E95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FD5F-476E-4D94-97C2-4545FEBD1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фоны през - Ольга Гамидовна Кущ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19670" y="1484785"/>
          <a:ext cx="6192690" cy="4032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538"/>
                <a:gridCol w="1238538"/>
                <a:gridCol w="1238538"/>
                <a:gridCol w="1238538"/>
                <a:gridCol w="1238538"/>
              </a:tblGrid>
              <a:tr h="8064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80648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8064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80648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8064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915816" y="4797152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64 : 8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2420888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56 : 7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3212976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42 : 6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4797152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36 : 6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39952" y="4005064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16 : 2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4005064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28 : 7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64088" y="3212976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32 : 4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39952" y="4797152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14 : 2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15816" y="2420888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30 : 5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60232" y="3212976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49 : 7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4005064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24 : 4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91680" y="4797152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18 : 2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11960" y="1628800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72 : 9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60232" y="1628800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24 : 3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08936" y="4005064"/>
            <a:ext cx="12442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80 :10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39952" y="2420888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36 : 4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18408" y="1628800"/>
            <a:ext cx="9364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 : 1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15816" y="3212976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40 : 5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660232" y="2420888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27 : 3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64088" y="4797152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63 : 9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1628800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81 : 9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1628800"/>
            <a:ext cx="128567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12 : 2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91680" y="2420888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21 : 3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1680" y="3212976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48 : 6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4005064"/>
            <a:ext cx="11416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54 : 6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Рисунок 46" descr="Рисунок1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28584" y="476672"/>
            <a:ext cx="6230112" cy="4066032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6012160" y="404664"/>
            <a:ext cx="2304256" cy="792088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ПРОВЕРЬ  СЕБЯ!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71600" y="692696"/>
            <a:ext cx="45589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Найди выражения с ответом 8. 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8.67052E-7 L -0.89965 0.14428 " pathEditMode="relative" rAng="0" ptsTypes="AA">
                                      <p:cBhvr>
                                        <p:cTn id="136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4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8" grpId="0"/>
      <p:bldP spid="19" grpId="0"/>
      <p:bldP spid="18" grpId="0"/>
      <p:bldP spid="9" grpId="0"/>
      <p:bldP spid="3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84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12</cp:revision>
  <dcterms:created xsi:type="dcterms:W3CDTF">2015-02-16T13:11:36Z</dcterms:created>
  <dcterms:modified xsi:type="dcterms:W3CDTF">2015-02-16T17:06:32Z</dcterms:modified>
</cp:coreProperties>
</file>