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13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2074-92FE-4EA1-B91F-4FA39E797E95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FD5F-476E-4D94-97C2-4545FEBD1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2074-92FE-4EA1-B91F-4FA39E797E95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FD5F-476E-4D94-97C2-4545FEBD1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2074-92FE-4EA1-B91F-4FA39E797E95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FD5F-476E-4D94-97C2-4545FEBD1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2074-92FE-4EA1-B91F-4FA39E797E95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FD5F-476E-4D94-97C2-4545FEBD1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2074-92FE-4EA1-B91F-4FA39E797E95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FD5F-476E-4D94-97C2-4545FEBD1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2074-92FE-4EA1-B91F-4FA39E797E95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FD5F-476E-4D94-97C2-4545FEBD1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2074-92FE-4EA1-B91F-4FA39E797E95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FD5F-476E-4D94-97C2-4545FEBD1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2074-92FE-4EA1-B91F-4FA39E797E95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FD5F-476E-4D94-97C2-4545FEBD1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2074-92FE-4EA1-B91F-4FA39E797E95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FD5F-476E-4D94-97C2-4545FEBD1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2074-92FE-4EA1-B91F-4FA39E797E95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FD5F-476E-4D94-97C2-4545FEBD1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22074-92FE-4EA1-B91F-4FA39E797E95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FD5F-476E-4D94-97C2-4545FEBD1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22074-92FE-4EA1-B91F-4FA39E797E95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5FD5F-476E-4D94-97C2-4545FEBD1B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фоны през - Ольга Гамидовна Кущя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619670" y="1484785"/>
          <a:ext cx="6192690" cy="40324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8538"/>
                <a:gridCol w="1238538"/>
                <a:gridCol w="1238538"/>
                <a:gridCol w="1238538"/>
                <a:gridCol w="1238538"/>
              </a:tblGrid>
              <a:tr h="8064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80648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8064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80648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  <a:tr h="80648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915816" y="4797152"/>
            <a:ext cx="11416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64 : 8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64088" y="2420888"/>
            <a:ext cx="11416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56 : 7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139952" y="3212976"/>
            <a:ext cx="11416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42 : 6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4797152"/>
            <a:ext cx="11416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36 : 6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39952" y="4005064"/>
            <a:ext cx="11416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16 : 2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15816" y="4005064"/>
            <a:ext cx="11416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28 : 7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64088" y="3212976"/>
            <a:ext cx="11416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32 : 4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139952" y="4797152"/>
            <a:ext cx="11416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14 : 2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915816" y="2420888"/>
            <a:ext cx="11416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30 : 5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660232" y="3212976"/>
            <a:ext cx="11416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49 : 7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436096" y="4005064"/>
            <a:ext cx="11416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24 : 4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691680" y="4797152"/>
            <a:ext cx="11416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18 : 2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211960" y="1628800"/>
            <a:ext cx="11416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72 : 9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660232" y="1628800"/>
            <a:ext cx="11416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24 : 3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608936" y="4005064"/>
            <a:ext cx="124425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80 :10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139952" y="2420888"/>
            <a:ext cx="11416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36 : 4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018408" y="1628800"/>
            <a:ext cx="9364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8 : 1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915816" y="3212976"/>
            <a:ext cx="11416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40 : 5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660232" y="2420888"/>
            <a:ext cx="11416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27 : 3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364088" y="4797152"/>
            <a:ext cx="11416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63 : 9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436096" y="1628800"/>
            <a:ext cx="11416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81 : 9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1628800"/>
            <a:ext cx="128567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12 : 2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691680" y="2420888"/>
            <a:ext cx="11416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21 : 3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91680" y="3212976"/>
            <a:ext cx="11416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48 : 6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91680" y="4005064"/>
            <a:ext cx="114165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54 : 6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" name="Рисунок 46" descr="Рисунок15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28584" y="476672"/>
            <a:ext cx="6230112" cy="4066032"/>
          </a:xfrm>
          <a:prstGeom prst="rect">
            <a:avLst/>
          </a:prstGeom>
        </p:spPr>
      </p:pic>
      <p:sp>
        <p:nvSpPr>
          <p:cNvPr id="33" name="Скругленный прямоугольник 32"/>
          <p:cNvSpPr/>
          <p:nvPr/>
        </p:nvSpPr>
        <p:spPr>
          <a:xfrm>
            <a:off x="6012160" y="404664"/>
            <a:ext cx="2304256" cy="792088"/>
          </a:xfrm>
          <a:prstGeom prst="roundRect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ПРОВЕРЬ  СЕБЯ!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971600" y="692696"/>
            <a:ext cx="455894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Найди выражения с ответом 8. 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7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1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8.67052E-7 L -0.89965 0.14428 " pathEditMode="relative" rAng="0" ptsTypes="AA">
                                      <p:cBhvr>
                                        <p:cTn id="136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0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/>
      <p:bldP spid="21" grpId="0"/>
      <p:bldP spid="22" grpId="0"/>
      <p:bldP spid="24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8" grpId="0"/>
      <p:bldP spid="19" grpId="0"/>
      <p:bldP spid="18" grpId="0"/>
      <p:bldP spid="9" grpId="0"/>
      <p:bldP spid="3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84</Words>
  <Application>Microsoft Office PowerPoint</Application>
  <PresentationFormat>Экран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12</cp:revision>
  <dcterms:created xsi:type="dcterms:W3CDTF">2015-02-16T13:11:36Z</dcterms:created>
  <dcterms:modified xsi:type="dcterms:W3CDTF">2015-02-16T17:06:32Z</dcterms:modified>
</cp:coreProperties>
</file>