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D3D723-EE4C-4EAD-8592-C73BF889E793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8F35F5-943E-4C56-8847-80FB7BDC5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8%20%D0%BB%D0%B5%D1%81%D0%B0%20%D0%B4%D0%BB%D1%8F%20%D0%B4%D0%B5%D1%82%D0%B5%D0%B9&amp;img_url=http://gallerix.ru/pic/Shishkin/image/glrx-815594482.JPG&amp;pos=4&amp;rpt=simage&amp;lr=46&amp;noreask=1&amp;source=wiz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A%D0%B0%D1%80%D1%82%D0%B8%D0%BD%D0%BA%D0%B8%20%D1%80%D0%B5%D1%88%D0%B5%D1%82%D0%BE%D1%87%D0%BD%D0%B8%D0%BA%20%D0%BA%D1%80%D0%B0%D1%81%D0%BD%D1%8B%D0%B9&amp;fp=0&amp;img_url=http://upload.wikimedia.org/wikipedia/commons/4/40/Clathrus_ruber_mature.jpg&amp;pos=1&amp;uinfo=ww-1165-wh-604-fw-940-fh-448-pd-1&amp;rpt=simage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0%B0%D1%80%D1%82%D0%B8%D0%BD%D0%BA%D0%B8%20%D0%B3%D1%80%D0%B8%D0%B1%D0%B0%20%D0%BC%D1%83%D1%85%D0%BE%D0%BC%D0%BE%D1%80%D0%B0&amp;fp=0&amp;img_url=http://desktop.kazansoft.ru/bigimages/nature/plant/img-e1198.jpg&amp;pos=0&amp;uinfo=ww-1165-wh-604-fw-940-fh-448-pd-1&amp;rpt=simage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img_url=http://a22002.rimg.info/icon/18082750006a4a0c398d4fa4b2f81ab61bc467e5b8.jpg&amp;text=%D0%BA%D0%B0%D1%80%D1%82%D0%B8%D0%BD%D0%BA%D0%B8%20%D0%B3%D1%80%D0%B8%D0%B1%D0%BE%D0%B2&amp;noreask=1&amp;pos=0&amp;lr=46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0%B3%D1%80%D0%B8%D0%B1%D0%B0%20%D0%BF%D0%BE%D0%B4%D0%BE%D1%81%D0%B8%D0%BD%D0%BE%D0%B2%D0%B8%D0%BA%D0%B0&amp;fp=0&amp;img_url=http://i073.radikal.ru/1009/08/2457bc036357.jpg&amp;pos=1&amp;uinfo=ww-1165-wh-604-fw-940-fh-448-pd-1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images.yandex.ru/yandsearch?text=%D0%BA%D0%B0%D1%80%D1%82%D0%B8%D0%BD%D0%BA%D0%B8%20%D0%B3%D1%80%D0%B8%D0%B1%D0%B0%20%D0%BF%D0%BE%D0%B3%D0%B0%D0%BD%D0%BA%D0%B8&amp;fp=0&amp;img_url=http://www.animalist.ru/images/gera/21112005121229.jpg&amp;pos=3&amp;uinfo=ww-1165-wh-604-fw-940-fh-448-pd-1&amp;rpt=simage" TargetMode="External"/><Relationship Id="rId4" Type="http://schemas.openxmlformats.org/officeDocument/2006/relationships/hyperlink" Target="http://images.yandex.ru/yandsearch?text=%D0%BA%D0%B0%D1%80%D1%82%D0%B8%D0%BD%D0%BA%D0%B8%20%D0%B3%D1%80%D0%B8%D0%B1%D0%B0%20%D0%BB%D0%B8%D1%81%D0%B8%D1%87%D0%BA%D0%B0&amp;fp=0&amp;pos=11&amp;uinfo=ww-1165-wh-604-fw-940-fh-448-pd-1&amp;rpt=simage&amp;img_url=http://www.ljplus.ru/img4/w/i/wildwings_/Lisichki1_.jpg" TargetMode="External"/><Relationship Id="rId9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0%B0%D1%80%D1%82%D0%B8%D0%BD%D0%BA%D0%B8%20%D0%B3%D1%80%D0%B8%D0%B1%D0%B0%20%D0%BB%D0%B8%D1%81%D0%B8%D1%87%D0%BA%D0%B0&amp;fp=0&amp;pos=11&amp;uinfo=ww-1165-wh-604-fw-940-fh-448-pd-1&amp;rpt=simage&amp;img_url=http://www.ljplus.ru/img4/w/i/wildwings_/Lisichki1_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img_url=http://a22002.rimg.info/icon/18082750006a4a0c398d4fa4b2f81ab61bc467e5b8.jpg&amp;text=%D0%BA%D0%B0%D1%80%D1%82%D0%B8%D0%BD%D0%BA%D0%B8%20%D0%B3%D1%80%D0%B8%D0%B1%D0%BE%D0%B2&amp;noreask=1&amp;pos=0&amp;lr=46&amp;rpt=simag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text=%D0%BA%D0%B0%D1%80%D1%82%D0%B8%D0%BD%D0%BA%D0%B8%20%D0%B3%D1%80%D0%B8%D0%B1%D0%B0%20%D0%BF%D0%BE%D0%B4%D0%BE%D1%81%D0%B8%D0%BD%D0%BE%D0%B2%D0%B8%D0%BA%D0%B0&amp;fp=0&amp;img_url=http://i073.radikal.ru/1009/08/2457bc036357.jpg&amp;pos=1&amp;uinfo=ww-1165-wh-604-fw-940-fh-448-pd-1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hyperlink" Target="http://images.yandex.ru/yandsearch?text=%D0%BA%D0%B0%D1%80%D1%82%D0%B8%D0%BD%D0%BA%D0%B8%20%D0%B3%D1%80%D0%B8%D0%B1%D0%B0%20%D0%BF%D0%BE%D0%B3%D0%B0%D0%BD%D0%BA%D0%B8&amp;fp=0&amp;img_url=http://www.animalist.ru/images/gera/21112005121229.jpg&amp;pos=3&amp;uinfo=ww-1165-wh-604-fw-940-fh-448-pd-1&amp;rpt=simage" TargetMode="External"/><Relationship Id="rId4" Type="http://schemas.openxmlformats.org/officeDocument/2006/relationships/hyperlink" Target="http://images.yandex.ru/yandsearch?text=%D0%BA%D0%B0%D1%80%D1%82%D0%B8%D0%BD%D0%BA%D0%B8%20%D0%B3%D1%80%D0%B8%D0%B1%D0%B0%20%D0%BC%D1%83%D1%85%D0%BE%D0%BC%D0%BE%D1%80%D0%B0&amp;fp=0&amp;img_url=http://desktop.kazansoft.ru/bigimages/nature/plant/img-e1198.jpg&amp;pos=0&amp;uinfo=ww-1165-wh-604-fw-940-fh-448-pd-1&amp;rpt=simage" TargetMode="External"/><Relationship Id="rId9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0%B0%D1%80%D1%82%D0%B8%D0%BD%D0%BA%D0%B8%20%D0%B6%D0%B5%D0%BB%D1%87%D0%BD%D1%8B%D0%B9%20%D0%B3%D1%80%D0%B8%D0%B1&amp;fp=0&amp;img_url=http://www.tu160.info/images/GRIB1.JPG&amp;pos=9&amp;uinfo=ww-1165-wh-604-fw-940-fh-448-pd-1&amp;rpt=simage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images.yandex.ru/yandsearch?p=1&amp;text=%D0%BA%D0%B0%D1%80%D1%82%D0%B8%D0%BD%D0%BA%D0%B8%20%D0%B1%D0%BB%D0%B5%D0%B4%D0%BD%D0%B0%D1%8F%20%D0%BF%D0%BE%D0%B3%D0%B0%D0%BD%D0%BA%D0%B0&amp;fp=1&amp;img_url=http://ya-gribnik.ru/images/blednaya-poganka/2.jpg&amp;pos=44&amp;uinfo=ww-1165-wh-604-fw-940-fh-448-pd-1&amp;rpt=simage" TargetMode="External"/><Relationship Id="rId2" Type="http://schemas.openxmlformats.org/officeDocument/2006/relationships/hyperlink" Target="http://images.yandex.ru/yandsearch?text=%D0%BA%D0%B0%D1%80%D1%82%D0%B8%D0%BD%D0%BA%D0%B8%20%D1%81%D1%8A%D0%B5%D0%B4%D0%BE%D0%B1%D0%BD%D1%8B%D1%85%20%D0%B3%D1%80%D0%B8%D0%B1%D0%BE%D0%B2%20%D1%81%20%D0%BD%D0%B0%D0%B7%D0%B2%D0%B0%D0%BD%D0%B8%D1%8F%D0%BC%D0%B8&amp;fp=0&amp;img_url=http://www.myjulia.ru/data/cache/2009/09/15/199324_6516-110x0.jpg&amp;pos=16&amp;uinfo=ww-1165-wh-604-fw-940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1%88%D0%B0%D0%BC%D0%BF%D0%B8%D0%BD%D1%8C%D0%BE%D0%BD%D0%BE%D0%B2&amp;fp=0&amp;img_url=http://stat20.privet.ru/lr/0b25597e275957f6d7398d9ea6c9256c&amp;pos=10&amp;uinfo=ww-1165-wh-604-fw-940-fh-448-pd-1&amp;rpt=simage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images.yandex.ru/yandsearch?text=%D0%BA%D0%B0%D1%80%D1%82%D0%B8%D0%BD%D0%BA%D0%B8%20%D0%BB%D0%BE%D0%B6%D0%BD%D1%8B%D0%B9%20%D0%BE%D0%BF%D0%B5%D0%BD%D0%BE%D0%BA&amp;fp=0&amp;img_url=http://900igr.net/datai/rastenija-i-griby/Griby-2.files/0023-020-Lozhnye-opjata.jpg&amp;pos=3&amp;uinfo=ww-1165-wh-604-fw-940-fh-448-pd-1&amp;rpt=simage" TargetMode="External"/><Relationship Id="rId4" Type="http://schemas.openxmlformats.org/officeDocument/2006/relationships/hyperlink" Target="http://images.yandex.ru/yandsearch?text=%D0%BA%D0%B0%D1%80%D1%82%D0%B8%D0%BD%D0%BA%D0%B8%20%D0%BE%D1%81%D0%B5%D0%BD%D0%BD%D0%B8%D1%85%20%D0%BE%D0%BF%D1%8F%D1%82&amp;fp=0&amp;img_url=http://katyaburg.ru/sites/default/files/pictures/krasota_prirody/griby_kartinki_foto_08.jpg&amp;pos=4&amp;uinfo=ww-1165-wh-604-fw-940-fh-448-pd-1&amp;rpt=simage" TargetMode="External"/><Relationship Id="rId9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0%B0%D1%80%D1%82%D0%B8%D0%BD%D0%BA%D0%B8%20%D0%B3%D1%80%D0%B8%D0%B1%D0%B0%20%D0%BC%D1%83%D1%85%D0%BE%D0%BC%D0%BE%D1%80%D0%B0&amp;fp=0&amp;img_url=http://desktop.kazansoft.ru/bigimages/nature/plant/img-e1198.jpg&amp;pos=0&amp;uinfo=ww-1165-wh-604-fw-940-fh-448-pd-1&amp;rpt=simage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img_url=http://a22002.rimg.info/icon/18082750006a4a0c398d4fa4b2f81ab61bc467e5b8.jpg&amp;text=%D0%BA%D0%B0%D1%80%D1%82%D0%B8%D0%BD%D0%BA%D0%B8%20%D0%B3%D1%80%D0%B8%D0%B1%D0%BE%D0%B2&amp;noreask=1&amp;pos=0&amp;lr=46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0%B3%D1%80%D0%B8%D0%B1%D0%B0%20%D0%BF%D0%BE%D0%B4%D0%BE%D1%81%D0%B8%D0%BD%D0%BE%D0%B2%D0%B8%D0%BA%D0%B0&amp;fp=0&amp;img_url=http://i073.radikal.ru/1009/08/2457bc036357.jpg&amp;pos=1&amp;uinfo=ww-1165-wh-604-fw-940-fh-448-pd-1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images.yandex.ru/yandsearch?text=%D0%BA%D0%B0%D1%80%D1%82%D0%B8%D0%BD%D0%BA%D0%B8%20%D0%B3%D1%80%D0%B8%D0%B1%D0%B0%20%D0%BF%D0%BE%D0%B3%D0%B0%D0%BD%D0%BA%D0%B8&amp;fp=0&amp;img_url=http://www.animalist.ru/images/gera/21112005121229.jpg&amp;pos=3&amp;uinfo=ww-1165-wh-604-fw-940-fh-448-pd-1&amp;rpt=simage" TargetMode="External"/><Relationship Id="rId4" Type="http://schemas.openxmlformats.org/officeDocument/2006/relationships/hyperlink" Target="http://images.yandex.ru/yandsearch?text=%D0%BA%D0%B0%D1%80%D1%82%D0%B8%D0%BD%D0%BA%D0%B8%20%D0%B3%D1%80%D0%B8%D0%B1%D0%B0%20%D0%BB%D0%B8%D1%81%D0%B8%D1%87%D0%BA%D0%B0&amp;fp=0&amp;pos=11&amp;uinfo=ww-1165-wh-604-fw-940-fh-448-pd-1&amp;rpt=simage&amp;img_url=http://www.ljplus.ru/img4/w/i/wildwings_/Lisichki1_.jpg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A%D0%B0%D1%80%D1%82%D0%B8%D0%BD%D0%BA%D0%B8%20%D0%BF%D0%BB%D0%B5%D1%81%D0%B5%D0%BD%D0%B8%20%D0%BD%D0%B0%20%D1%85%D0%BB%D0%B5%D0%B1%D0%B5&amp;fp=0&amp;img_url=http://prospect.rsc.org/blogs/cw/wp-content/uploads/2008/08/mouldy-bread-fd002575.jpg&amp;pos=1&amp;uinfo=ww-1165-wh-604-fw-940-fh-448-pd-1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text=%D0%BA%D0%B0%D1%80%D1%82%D0%B8%D0%BD%D0%BA%D0%B8%20%D0%BF%D0%BB%D0%B5%D1%81%D0%B5%D0%BD%D0%B8%20%D0%BD%D0%B0%20%D1%85%D0%BB%D0%B5%D0%B1%D0%B5&amp;fp=0&amp;img_url=http://media.log-in.ru/images/articles/article_1294/2.jpg&amp;pos=13&amp;uinfo=ww-1165-wh-604-fw-940-fh-448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images.yandex.ru/yandsearch?text=%D1%80%D0%B8%D1%81%D1%83%D0%BD%D0%BE%D0%BA%20%D1%81%D1%82%D1%80%D0%BE%D0%B5%D0%BD%D0%B8%D1%8F%20%D0%B3%D1%80%D0%B8%D0%B1%D0%B0&amp;fp=0&amp;pos=4&amp;uinfo=ww-1165-wh-604-fw-940-fh-448-pd-1&amp;rpt=simage&amp;img_url=http://fictionbook.ru/static/bookimages/04/69/35/04693545.bin.dir/h/i_001.pn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0%BA%D0%B0%D1%80%D1%82%D0%B8%D0%BD%D0%BA%D0%B8%20%D1%82%D1%80%D1%83%D1%82%D0%BE%D0%B2%D0%B8%D0%BA&amp;img_url=http://www.ikirov.ru/files/1204/Trutovik-nastojawij_Fomes-fomentarius.jpg&amp;pos=9&amp;rpt=simage&amp;lr=46&amp;noreask=1&amp;source=wiz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A%D0%B0%D1%80%D1%82%D0%B8%D0%BD%D0%BA%D0%B8%20%D1%81%D0%BC%D0%BE%D1%80%D1%87%D0%BA%D0%B0&amp;img_url=http://img0.liveinternet.ru/images/attach/c/4/79/799/79799118_110611_2324_2.jpg&amp;pos=5&amp;rpt=simage&amp;lr=46&amp;noreask=1&amp;source=wiz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0%BA%D0%B0%D1%80%D1%82%D0%B8%D0%BD%D0%BA%D0%B8%20%D0%B1%D0%BB%D0%B5%D0%B4%D0%BD%D0%B0%D1%8F%20%D0%BF%D0%BE%D0%B3%D0%B0%D0%BD%D0%BA%D0%B0&amp;fp=0&amp;pos=10&amp;uinfo=ww-1165-wh-604-fw-940-fh-448-pd-1&amp;rpt=simage&amp;img_url=http://grib.forest.ru/mushr/blednaya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g0.liveinternet.ru/images/attach/c/0/36/884/36884140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29" y="836712"/>
            <a:ext cx="8924290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РЕШЁТОЧНИК КРАСНЫЙ</a:t>
            </a:r>
            <a:endParaRPr lang="ru-RU" b="1" dirty="0"/>
          </a:p>
        </p:txBody>
      </p:sp>
      <p:pic>
        <p:nvPicPr>
          <p:cNvPr id="21506" name="Picture 2" descr="http://im7-tub-ru.yandex.net/i?id=92393479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3" y="1700808"/>
            <a:ext cx="4992555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1-tub-ru.yandex.net/i?id=385126443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784309" cy="2088232"/>
          </a:xfrm>
          <a:prstGeom prst="rect">
            <a:avLst/>
          </a:prstGeom>
          <a:noFill/>
        </p:spPr>
      </p:pic>
      <p:pic>
        <p:nvPicPr>
          <p:cNvPr id="15364" name="Picture 4" descr="http://img1.liveinternet.ru/images/attach/c/6/90/533/90533017_large_3701408_109423883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32656"/>
            <a:ext cx="2784308" cy="2088232"/>
          </a:xfrm>
          <a:prstGeom prst="rect">
            <a:avLst/>
          </a:prstGeom>
          <a:noFill/>
        </p:spPr>
      </p:pic>
      <p:pic>
        <p:nvPicPr>
          <p:cNvPr id="15366" name="Picture 6" descr="http://im6-tub-ru.yandex.net/i?id=151809114-3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437112"/>
            <a:ext cx="2926405" cy="2060848"/>
          </a:xfrm>
          <a:prstGeom prst="rect">
            <a:avLst/>
          </a:prstGeom>
          <a:noFill/>
        </p:spPr>
      </p:pic>
      <p:pic>
        <p:nvPicPr>
          <p:cNvPr id="15368" name="Picture 8" descr="http://im5-tub-ru.yandex.net/i?id=13377452-2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4365104"/>
            <a:ext cx="2808312" cy="2106234"/>
          </a:xfrm>
          <a:prstGeom prst="rect">
            <a:avLst/>
          </a:prstGeom>
          <a:noFill/>
        </p:spPr>
      </p:pic>
      <p:pic>
        <p:nvPicPr>
          <p:cNvPr id="15370" name="Picture 10" descr="http://im0-tub-ru.yandex.net/i?id=181781748-1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7864" y="2276871"/>
            <a:ext cx="2232248" cy="2595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съедобные :           несъедобные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" name="Picture 2" descr="http://im1-tub-ru.yandex.net/i?id=385126443-08-72&amp;n=21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1700808"/>
            <a:ext cx="1920213" cy="1440160"/>
          </a:xfrm>
          <a:prstGeom prst="rect">
            <a:avLst/>
          </a:prstGeom>
          <a:noFill/>
        </p:spPr>
      </p:pic>
      <p:pic>
        <p:nvPicPr>
          <p:cNvPr id="8" name="Picture 8" descr="http://im5-tub-ru.yandex.net/i?id=13377452-24-72&amp;n=21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700808"/>
            <a:ext cx="1905000" cy="1872208"/>
          </a:xfrm>
          <a:prstGeom prst="rect">
            <a:avLst/>
          </a:prstGeom>
          <a:noFill/>
        </p:spPr>
      </p:pic>
      <p:pic>
        <p:nvPicPr>
          <p:cNvPr id="6" name="Picture 6" descr="http://im6-tub-ru.yandex.net/i?id=151809114-3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7" y="4437112"/>
            <a:ext cx="2376264" cy="1673425"/>
          </a:xfrm>
          <a:prstGeom prst="rect">
            <a:avLst/>
          </a:prstGeom>
          <a:noFill/>
        </p:spPr>
      </p:pic>
      <p:pic>
        <p:nvPicPr>
          <p:cNvPr id="7" name="Picture 4" descr="http://img1.liveinternet.ru/images/attach/c/6/90/533/90533017_large_3701408_1094238836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1720" y="2852936"/>
            <a:ext cx="2304255" cy="1728192"/>
          </a:xfrm>
          <a:prstGeom prst="rect">
            <a:avLst/>
          </a:prstGeom>
          <a:noFill/>
        </p:spPr>
      </p:pic>
      <p:pic>
        <p:nvPicPr>
          <p:cNvPr id="9" name="Picture 10" descr="http://im0-tub-ru.yandex.net/i?id=181781748-1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2160" y="4149080"/>
            <a:ext cx="2016224" cy="2344446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644008" y="1628800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5-tub-ru.yandex.net/i?id=141684980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2613890" cy="2376264"/>
          </a:xfrm>
          <a:prstGeom prst="rect">
            <a:avLst/>
          </a:prstGeom>
          <a:noFill/>
        </p:spPr>
      </p:pic>
      <p:pic>
        <p:nvPicPr>
          <p:cNvPr id="24580" name="Picture 4" descr="http://im1-tub-ru.yandex.net/i?id=45345589-5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76672"/>
            <a:ext cx="2617118" cy="2232248"/>
          </a:xfrm>
          <a:prstGeom prst="rect">
            <a:avLst/>
          </a:prstGeom>
          <a:noFill/>
        </p:spPr>
      </p:pic>
      <p:pic>
        <p:nvPicPr>
          <p:cNvPr id="24582" name="Picture 6" descr="http://im7-tub-ru.yandex.net/i?id=332530679-4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76672"/>
            <a:ext cx="2664296" cy="2188628"/>
          </a:xfrm>
          <a:prstGeom prst="rect">
            <a:avLst/>
          </a:prstGeom>
          <a:noFill/>
        </p:spPr>
      </p:pic>
      <p:pic>
        <p:nvPicPr>
          <p:cNvPr id="24584" name="Picture 8" descr="http://im6-tub-ru.yandex.net/i?id=194123413-0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3356992"/>
            <a:ext cx="2298495" cy="2592288"/>
          </a:xfrm>
          <a:prstGeom prst="rect">
            <a:avLst/>
          </a:prstGeom>
          <a:noFill/>
        </p:spPr>
      </p:pic>
      <p:pic>
        <p:nvPicPr>
          <p:cNvPr id="24586" name="Picture 10" descr="http://im3-tub-ru.yandex.net/i?id=203088847-57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91880" y="3356992"/>
            <a:ext cx="2150159" cy="2376264"/>
          </a:xfrm>
          <a:prstGeom prst="rect">
            <a:avLst/>
          </a:prstGeom>
          <a:noFill/>
        </p:spPr>
      </p:pic>
      <p:pic>
        <p:nvPicPr>
          <p:cNvPr id="24588" name="Picture 12" descr="http://im5-tub-ru.yandex.net/i?id=470174131-5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1" y="3284984"/>
            <a:ext cx="2688299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/>
              <a:t>ТЕСТ</a:t>
            </a:r>
          </a:p>
          <a:p>
            <a:pPr lvl="0"/>
            <a:r>
              <a:rPr lang="ru-RU" sz="2400" b="1" dirty="0" smtClean="0"/>
              <a:t>1.подземная </a:t>
            </a:r>
            <a:r>
              <a:rPr lang="ru-RU" sz="2400" b="1" dirty="0"/>
              <a:t>часть гриба…</a:t>
            </a:r>
          </a:p>
          <a:p>
            <a:r>
              <a:rPr lang="ru-RU" sz="2400" dirty="0"/>
              <a:t>а)</a:t>
            </a:r>
            <a:r>
              <a:rPr lang="ru-RU" sz="2400" dirty="0" err="1"/>
              <a:t>грибовница</a:t>
            </a:r>
            <a:r>
              <a:rPr lang="ru-RU" sz="2400" dirty="0"/>
              <a:t>                         </a:t>
            </a:r>
            <a:r>
              <a:rPr lang="ru-RU" sz="2400" u="sng" dirty="0"/>
              <a:t>б)грибница</a:t>
            </a:r>
            <a:r>
              <a:rPr lang="ru-RU" sz="2400" dirty="0"/>
              <a:t>                  в)грибок</a:t>
            </a:r>
          </a:p>
          <a:p>
            <a:pPr lvl="0"/>
            <a:r>
              <a:rPr lang="ru-RU" sz="2400" b="1" dirty="0" smtClean="0"/>
              <a:t>2.наука </a:t>
            </a:r>
            <a:r>
              <a:rPr lang="ru-RU" sz="2400" b="1" dirty="0"/>
              <a:t>о грибах… </a:t>
            </a:r>
          </a:p>
          <a:p>
            <a:r>
              <a:rPr lang="ru-RU" sz="2400" dirty="0"/>
              <a:t>а)биология                              </a:t>
            </a:r>
            <a:r>
              <a:rPr lang="ru-RU" sz="2400" u="sng" dirty="0"/>
              <a:t>б)микология </a:t>
            </a:r>
            <a:r>
              <a:rPr lang="ru-RU" sz="2400" dirty="0"/>
              <a:t>              в)зоология</a:t>
            </a:r>
          </a:p>
          <a:p>
            <a:pPr lvl="0"/>
            <a:r>
              <a:rPr lang="ru-RU" sz="2400" b="1" dirty="0" smtClean="0"/>
              <a:t>3.собирать </a:t>
            </a:r>
            <a:r>
              <a:rPr lang="ru-RU" sz="2400" b="1" dirty="0"/>
              <a:t>грибы надо…</a:t>
            </a:r>
          </a:p>
          <a:p>
            <a:r>
              <a:rPr lang="ru-RU" sz="2400" dirty="0"/>
              <a:t>а) у дорог                               </a:t>
            </a:r>
          </a:p>
          <a:p>
            <a:r>
              <a:rPr lang="ru-RU" sz="2400" u="sng" dirty="0"/>
              <a:t>б)внимательно, чтобы не перепутать съедобные и несъедобные</a:t>
            </a:r>
          </a:p>
          <a:p>
            <a:r>
              <a:rPr lang="ru-RU" sz="2400" dirty="0"/>
              <a:t>в) и мухоморы, чтобы другие не отравились</a:t>
            </a:r>
          </a:p>
          <a:p>
            <a:pPr lvl="0"/>
            <a:r>
              <a:rPr lang="ru-RU" sz="2400" b="1" dirty="0" smtClean="0"/>
              <a:t>4.к </a:t>
            </a:r>
            <a:r>
              <a:rPr lang="ru-RU" sz="2400" b="1" dirty="0"/>
              <a:t>съедобным грибам относятся…</a:t>
            </a:r>
          </a:p>
          <a:p>
            <a:r>
              <a:rPr lang="ru-RU" sz="2400" dirty="0"/>
              <a:t>а)мухомор                                б)бледная поганка     в</a:t>
            </a:r>
            <a:r>
              <a:rPr lang="ru-RU" sz="2400" u="sng" dirty="0"/>
              <a:t>)шампиньон</a:t>
            </a:r>
          </a:p>
          <a:p>
            <a:pPr lvl="0"/>
            <a:r>
              <a:rPr lang="ru-RU" sz="2400" b="1" dirty="0" smtClean="0"/>
              <a:t>5.к </a:t>
            </a:r>
            <a:r>
              <a:rPr lang="ru-RU" sz="2400" b="1" dirty="0"/>
              <a:t>несъедобным грибам относятся…</a:t>
            </a:r>
          </a:p>
          <a:p>
            <a:r>
              <a:rPr lang="ru-RU" sz="2400" u="sng" dirty="0"/>
              <a:t>а)желчный гриб                       </a:t>
            </a:r>
            <a:r>
              <a:rPr lang="ru-RU" sz="2400" dirty="0"/>
              <a:t>б)опенок осенний      в)волнушка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1-tub-ru.yandex.net/i?id=385126443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784309" cy="2088232"/>
          </a:xfrm>
          <a:prstGeom prst="rect">
            <a:avLst/>
          </a:prstGeom>
          <a:noFill/>
        </p:spPr>
      </p:pic>
      <p:pic>
        <p:nvPicPr>
          <p:cNvPr id="15364" name="Picture 4" descr="http://img1.liveinternet.ru/images/attach/c/6/90/533/90533017_large_3701408_109423883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32656"/>
            <a:ext cx="2784308" cy="2088232"/>
          </a:xfrm>
          <a:prstGeom prst="rect">
            <a:avLst/>
          </a:prstGeom>
          <a:noFill/>
        </p:spPr>
      </p:pic>
      <p:pic>
        <p:nvPicPr>
          <p:cNvPr id="15366" name="Picture 6" descr="http://im6-tub-ru.yandex.net/i?id=151809114-3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437112"/>
            <a:ext cx="2926405" cy="2060848"/>
          </a:xfrm>
          <a:prstGeom prst="rect">
            <a:avLst/>
          </a:prstGeom>
          <a:noFill/>
        </p:spPr>
      </p:pic>
      <p:pic>
        <p:nvPicPr>
          <p:cNvPr id="15368" name="Picture 8" descr="http://im5-tub-ru.yandex.net/i?id=13377452-2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4365104"/>
            <a:ext cx="2808312" cy="2106234"/>
          </a:xfrm>
          <a:prstGeom prst="rect">
            <a:avLst/>
          </a:prstGeom>
          <a:noFill/>
        </p:spPr>
      </p:pic>
      <p:pic>
        <p:nvPicPr>
          <p:cNvPr id="15370" name="Picture 10" descr="http://im0-tub-ru.yandex.net/i?id=181781748-1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7864" y="2276871"/>
            <a:ext cx="2232248" cy="2595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В ЦАРСТВЕ ГРИБОВ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0-tub-ru.yandex.net/i?id=193008836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92896"/>
            <a:ext cx="3303727" cy="2664296"/>
          </a:xfrm>
          <a:prstGeom prst="rect">
            <a:avLst/>
          </a:prstGeom>
          <a:noFill/>
        </p:spPr>
      </p:pic>
      <p:pic>
        <p:nvPicPr>
          <p:cNvPr id="16388" name="Picture 4" descr="http://im5-tub-ru.yandex.net/i?id=26068813-4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492896"/>
            <a:ext cx="3600400" cy="27003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ПЛЕСЕНЬ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ictionbook.ru/static/bookimages/04/69/35/04693545.bin.dir/h/i_00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44824"/>
            <a:ext cx="6120680" cy="403244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СТРОЕНИЕ ГРИБА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ТРУТОВИК</a:t>
            </a:r>
            <a:endParaRPr lang="ru-RU" b="1" dirty="0"/>
          </a:p>
        </p:txBody>
      </p:sp>
      <p:pic>
        <p:nvPicPr>
          <p:cNvPr id="20482" name="Picture 2" descr="http://www.ikirov.ru/files/1204/Trutovik-nastojawij_Fomes-fomentari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1" y="1556792"/>
            <a:ext cx="6144681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СМОРЧОК</a:t>
            </a:r>
            <a:endParaRPr lang="ru-RU" b="1" dirty="0"/>
          </a:p>
        </p:txBody>
      </p:sp>
      <p:pic>
        <p:nvPicPr>
          <p:cNvPr id="19458" name="Picture 2" descr="http://im7-tub-ru.yandex.net/i?id=389380705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00808"/>
            <a:ext cx="5845883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БЛЕДНАЯ ПОГАНКА</a:t>
            </a:r>
            <a:endParaRPr lang="ru-RU" b="1" dirty="0"/>
          </a:p>
        </p:txBody>
      </p:sp>
      <p:pic>
        <p:nvPicPr>
          <p:cNvPr id="18434" name="Picture 2" descr="http://kuking.net/pictures/section/18/18_9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247157"/>
            <a:ext cx="3672408" cy="4774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Учебник: </a:t>
            </a:r>
            <a:br>
              <a:rPr lang="ru-RU" b="1" dirty="0" smtClean="0"/>
            </a:br>
            <a:r>
              <a:rPr lang="ru-RU" b="1" dirty="0" smtClean="0"/>
              <a:t>прочитай и ответь на вопросы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Что такое грибница? Для чего она служит?</a:t>
            </a:r>
          </a:p>
          <a:p>
            <a:pPr marL="514350" indent="-514350">
              <a:buNone/>
            </a:pPr>
            <a:r>
              <a:rPr lang="ru-RU" sz="4400" dirty="0" smtClean="0"/>
              <a:t>2. Чему способствуют грибы?</a:t>
            </a:r>
          </a:p>
          <a:p>
            <a:pPr marL="514350" indent="-514350">
              <a:buNone/>
            </a:pPr>
            <a:r>
              <a:rPr lang="ru-RU" sz="4400" dirty="0" smtClean="0"/>
              <a:t>3. Как грибы связаны с деревьями?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100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Слайд 1</vt:lpstr>
      <vt:lpstr>Слайд 2</vt:lpstr>
      <vt:lpstr>В ЦАРСТВЕ ГРИБОВ</vt:lpstr>
      <vt:lpstr>ПЛЕСЕНЬ</vt:lpstr>
      <vt:lpstr>СТРОЕНИЕ ГРИБА</vt:lpstr>
      <vt:lpstr>ТРУТОВИК</vt:lpstr>
      <vt:lpstr>СМОРЧОК</vt:lpstr>
      <vt:lpstr>БЛЕДНАЯ ПОГАНКА</vt:lpstr>
      <vt:lpstr>Учебник:  прочитай и ответь на вопросы</vt:lpstr>
      <vt:lpstr>РЕШЁТОЧНИК КРАСНЫЙ</vt:lpstr>
      <vt:lpstr>Слайд 11</vt:lpstr>
      <vt:lpstr>съедобные :           несъедобные: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9</cp:revision>
  <dcterms:created xsi:type="dcterms:W3CDTF">2013-11-28T16:07:11Z</dcterms:created>
  <dcterms:modified xsi:type="dcterms:W3CDTF">2013-12-08T06:17:11Z</dcterms:modified>
</cp:coreProperties>
</file>