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3" r:id="rId4"/>
    <p:sldId id="274" r:id="rId5"/>
    <p:sldId id="275" r:id="rId6"/>
    <p:sldId id="276" r:id="rId7"/>
    <p:sldId id="272" r:id="rId8"/>
    <p:sldId id="264" r:id="rId9"/>
    <p:sldId id="277" r:id="rId10"/>
    <p:sldId id="265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DEB2C-6646-4F40-BD7D-405DE665501A}" type="datetimeFigureOut">
              <a:rPr lang="ru-RU" smtClean="0"/>
              <a:t>09.12.2013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5CDAB53-971F-4060-8292-DFF26D3470B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DEB2C-6646-4F40-BD7D-405DE665501A}" type="datetimeFigureOut">
              <a:rPr lang="ru-RU" smtClean="0"/>
              <a:t>09.12.2013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AB53-971F-4060-8292-DFF26D3470B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DEB2C-6646-4F40-BD7D-405DE665501A}" type="datetimeFigureOut">
              <a:rPr lang="ru-RU" smtClean="0"/>
              <a:t>09.12.2013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AB53-971F-4060-8292-DFF26D3470B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DEB2C-6646-4F40-BD7D-405DE665501A}" type="datetimeFigureOut">
              <a:rPr lang="ru-RU" smtClean="0"/>
              <a:t>09.12.2013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5CDAB53-971F-4060-8292-DFF26D3470B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DEB2C-6646-4F40-BD7D-405DE665501A}" type="datetimeFigureOut">
              <a:rPr lang="ru-RU" smtClean="0"/>
              <a:t>09.12.2013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AB53-971F-4060-8292-DFF26D3470B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DEB2C-6646-4F40-BD7D-405DE665501A}" type="datetimeFigureOut">
              <a:rPr lang="ru-RU" smtClean="0"/>
              <a:t>09.12.2013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AB53-971F-4060-8292-DFF26D3470B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DEB2C-6646-4F40-BD7D-405DE665501A}" type="datetimeFigureOut">
              <a:rPr lang="ru-RU" smtClean="0"/>
              <a:t>09.12.2013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5CDAB53-971F-4060-8292-DFF26D3470B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DEB2C-6646-4F40-BD7D-405DE665501A}" type="datetimeFigureOut">
              <a:rPr lang="ru-RU" smtClean="0"/>
              <a:t>09.12.2013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AB53-971F-4060-8292-DFF26D3470B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DEB2C-6646-4F40-BD7D-405DE665501A}" type="datetimeFigureOut">
              <a:rPr lang="ru-RU" smtClean="0"/>
              <a:t>09.12.2013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AB53-971F-4060-8292-DFF26D3470B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DEB2C-6646-4F40-BD7D-405DE665501A}" type="datetimeFigureOut">
              <a:rPr lang="ru-RU" smtClean="0"/>
              <a:t>09.12.2013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AB53-971F-4060-8292-DFF26D3470B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DEB2C-6646-4F40-BD7D-405DE665501A}" type="datetimeFigureOut">
              <a:rPr lang="ru-RU" smtClean="0"/>
              <a:t>09.12.2013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AB53-971F-4060-8292-DFF26D3470B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2EDEB2C-6646-4F40-BD7D-405DE665501A}" type="datetimeFigureOut">
              <a:rPr lang="ru-RU" smtClean="0"/>
              <a:t>09.12.2013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5CDAB53-971F-4060-8292-DFF26D3470B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Мы граждане 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Российской Федерации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Владимир\Desktop\Новая папка (5)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756373"/>
            <a:ext cx="4883224" cy="368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79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Россия – моя </a:t>
            </a:r>
            <a:r>
              <a:rPr lang="ru-RU" dirty="0" smtClean="0">
                <a:solidFill>
                  <a:srgbClr val="FF0000"/>
                </a:solidFill>
              </a:rPr>
              <a:t>страна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89041" y="5445224"/>
            <a:ext cx="49685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Россия, ты – великая держава,</a:t>
            </a:r>
          </a:p>
          <a:p>
            <a:r>
              <a:rPr lang="ru-RU" sz="1600" dirty="0"/>
              <a:t>Твои просторы бесконечно велики.</a:t>
            </a:r>
          </a:p>
          <a:p>
            <a:r>
              <a:rPr lang="ru-RU" sz="1600" dirty="0"/>
              <a:t>На все века себя ты увенчала славой.</a:t>
            </a:r>
          </a:p>
          <a:p>
            <a:r>
              <a:rPr lang="ru-RU" sz="1600" dirty="0"/>
              <a:t>И нет другого у тебя пути.</a:t>
            </a:r>
          </a:p>
        </p:txBody>
      </p:sp>
      <p:pic>
        <p:nvPicPr>
          <p:cNvPr id="7170" name="Picture 2" descr="C:\Users\Владимир\Desktop\Новая папка (5)\Рисунок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263" y="1412776"/>
            <a:ext cx="5754687" cy="38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43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/>
              <a:t>Используемая </a:t>
            </a:r>
            <a:r>
              <a:rPr lang="ru-RU" sz="2400" dirty="0" smtClean="0"/>
              <a:t>литература</a:t>
            </a:r>
          </a:p>
          <a:p>
            <a:pPr marL="0" indent="0" algn="ctr">
              <a:buNone/>
            </a:pPr>
            <a:endParaRPr lang="ru-RU" sz="2400" dirty="0" smtClean="0"/>
          </a:p>
          <a:p>
            <a:pPr marL="0" indent="0" algn="ctr">
              <a:buNone/>
            </a:pPr>
            <a:r>
              <a:rPr lang="ru-RU" sz="2400" dirty="0" err="1" smtClean="0"/>
              <a:t>C.М.Иващенков</a:t>
            </a:r>
            <a:r>
              <a:rPr lang="ru-RU" sz="2400" dirty="0"/>
              <a:t>. </a:t>
            </a:r>
            <a:r>
              <a:rPr lang="ru-RU" sz="2400" dirty="0" smtClean="0"/>
              <a:t>«Государственные </a:t>
            </a:r>
            <a:r>
              <a:rPr lang="ru-RU" sz="2400" dirty="0"/>
              <a:t>символы </a:t>
            </a:r>
            <a:r>
              <a:rPr lang="ru-RU" sz="2400" dirty="0" smtClean="0"/>
              <a:t>России»</a:t>
            </a:r>
          </a:p>
          <a:p>
            <a:pPr marL="0" indent="0" algn="ctr">
              <a:buNone/>
            </a:pPr>
            <a:r>
              <a:rPr lang="ru-RU" sz="2400" dirty="0" smtClean="0"/>
              <a:t>М; Просвещение</a:t>
            </a:r>
            <a:r>
              <a:rPr lang="ru-RU" sz="2400" dirty="0"/>
              <a:t>,</a:t>
            </a:r>
            <a:r>
              <a:rPr lang="ru-RU" sz="2400" dirty="0" smtClean="0"/>
              <a:t> 2003г</a:t>
            </a:r>
            <a:r>
              <a:rPr lang="ru-RU" sz="2400" dirty="0"/>
              <a:t>. </a:t>
            </a:r>
            <a:endParaRPr lang="ru-RU" sz="2400" dirty="0" smtClean="0"/>
          </a:p>
          <a:p>
            <a:pPr marL="0" indent="0" algn="ctr">
              <a:buNone/>
            </a:pPr>
            <a:r>
              <a:rPr lang="ru-RU" sz="2400" dirty="0" smtClean="0"/>
              <a:t>www.duma.gov.ru</a:t>
            </a:r>
            <a:r>
              <a:rPr lang="ru-RU" sz="2400" dirty="0"/>
              <a:t>\ www.prezident.Rf\</a:t>
            </a:r>
          </a:p>
        </p:txBody>
      </p:sp>
    </p:spTree>
    <p:extLst>
      <p:ext uri="{BB962C8B-B14F-4D97-AF65-F5344CB8AC3E}">
        <p14:creationId xmlns:p14="http://schemas.microsoft.com/office/powerpoint/2010/main" val="22788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 smtClean="0"/>
              <a:t>Работа выполнена</a:t>
            </a:r>
          </a:p>
          <a:p>
            <a:pPr marL="0" indent="0" algn="ctr">
              <a:buNone/>
            </a:pPr>
            <a:r>
              <a:rPr lang="ru-RU" sz="1800" dirty="0" smtClean="0"/>
              <a:t> учащейся 7-а класса </a:t>
            </a:r>
          </a:p>
          <a:p>
            <a:pPr marL="0" indent="0" algn="ctr">
              <a:buNone/>
            </a:pPr>
            <a:r>
              <a:rPr lang="ru-RU" sz="1800" dirty="0" smtClean="0"/>
              <a:t>Марининой Татьяной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93409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Россия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76056" y="1916832"/>
            <a:ext cx="3456384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Россия</a:t>
            </a:r>
            <a:r>
              <a:rPr lang="ru-RU" sz="1600" dirty="0"/>
              <a:t>… Как из песни слово,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Березок </a:t>
            </a:r>
            <a:r>
              <a:rPr lang="ru-RU" sz="1600" dirty="0"/>
              <a:t>юная листва,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Кругом </a:t>
            </a:r>
            <a:r>
              <a:rPr lang="ru-RU" sz="1600" dirty="0"/>
              <a:t>леса, поля и реки,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Раздолье</a:t>
            </a:r>
            <a:r>
              <a:rPr lang="ru-RU" sz="1600" dirty="0"/>
              <a:t>, русская душа –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Люблю </a:t>
            </a:r>
            <a:r>
              <a:rPr lang="ru-RU" sz="1600" dirty="0"/>
              <a:t>тебя, моя Россия,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За </a:t>
            </a:r>
            <a:r>
              <a:rPr lang="ru-RU" sz="1600" dirty="0"/>
              <a:t>ясный свет твоих очей,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За </a:t>
            </a:r>
            <a:r>
              <a:rPr lang="ru-RU" sz="1600" dirty="0"/>
              <a:t>голос звонкий, как ручей.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Люблю</a:t>
            </a:r>
            <a:r>
              <a:rPr lang="ru-RU" sz="1600" dirty="0"/>
              <a:t>, глубоко понимаю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Степей </a:t>
            </a:r>
            <a:r>
              <a:rPr lang="ru-RU" sz="1600" dirty="0"/>
              <a:t>задумчивую грусть,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Люблю </a:t>
            </a:r>
            <a:r>
              <a:rPr lang="ru-RU" sz="1600" dirty="0"/>
              <a:t>всё то, что называют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Одним </a:t>
            </a:r>
            <a:r>
              <a:rPr lang="ru-RU" sz="1600" dirty="0"/>
              <a:t>широким </a:t>
            </a:r>
            <a:r>
              <a:rPr lang="ru-RU" sz="1600" dirty="0" smtClean="0"/>
              <a:t>словом РУСЬ</a:t>
            </a:r>
            <a:r>
              <a:rPr lang="ru-RU" sz="1600" dirty="0"/>
              <a:t>.</a:t>
            </a:r>
          </a:p>
        </p:txBody>
      </p:sp>
      <p:pic>
        <p:nvPicPr>
          <p:cNvPr id="2050" name="Picture 2" descr="C:\Users\Владимир\Desktop\Новая папка (5)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397247"/>
            <a:ext cx="3672409" cy="478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90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Мы будущее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32040" y="1772816"/>
            <a:ext cx="3816424" cy="45517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dirty="0" smtClean="0"/>
              <a:t>	Мы</a:t>
            </a:r>
            <a:r>
              <a:rPr lang="ru-RU" sz="1600" dirty="0"/>
              <a:t>, многонациональный народ Российской Федерации, соединенные общей судьбой на своей земле, соединяя исторически сложившееся государственное единство, исходя из общепризнанных принципов равноправия и самоопределения народов, чья память предков, передавших нам любовь и уважение к Отечеству, веру в добро и справедливость, возрождая суверенную государственность России и утверждая незыблемость ее демократической основы, стремясь обеспечить благополучие и процветание России.</a:t>
            </a:r>
          </a:p>
          <a:p>
            <a:endParaRPr lang="ru-RU" dirty="0"/>
          </a:p>
        </p:txBody>
      </p:sp>
      <p:pic>
        <p:nvPicPr>
          <p:cNvPr id="3074" name="Picture 2" descr="C:\Users\Владимир\Desktop\Новая папка (5)\Рисунок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376237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09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Российский флаг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04048" y="1600200"/>
            <a:ext cx="3888432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Словно крылья полотнище плещется, </a:t>
            </a:r>
          </a:p>
          <a:p>
            <a:pPr marL="0" indent="0">
              <a:buNone/>
            </a:pPr>
            <a:r>
              <a:rPr lang="ru-RU" sz="1600" dirty="0" smtClean="0"/>
              <a:t>Отражая ветра напор, </a:t>
            </a:r>
          </a:p>
          <a:p>
            <a:pPr marL="0" indent="0">
              <a:buNone/>
            </a:pPr>
            <a:r>
              <a:rPr lang="ru-RU" sz="1600" dirty="0" smtClean="0"/>
              <a:t>Символ нашего государства – </a:t>
            </a:r>
          </a:p>
          <a:p>
            <a:pPr marL="0" indent="0">
              <a:buNone/>
            </a:pPr>
            <a:r>
              <a:rPr lang="ru-RU" sz="1600" dirty="0" smtClean="0"/>
              <a:t>Флаг соцветия – </a:t>
            </a:r>
            <a:r>
              <a:rPr lang="ru-RU" sz="1600" dirty="0" err="1" smtClean="0"/>
              <a:t>триколор</a:t>
            </a:r>
            <a:r>
              <a:rPr lang="ru-RU" sz="1600" dirty="0" smtClean="0"/>
              <a:t>. </a:t>
            </a:r>
          </a:p>
          <a:p>
            <a:pPr marL="0" indent="0">
              <a:buNone/>
            </a:pPr>
            <a:r>
              <a:rPr lang="ru-RU" sz="1600" dirty="0" smtClean="0"/>
              <a:t>Белый цвет – символ чистоты, </a:t>
            </a:r>
          </a:p>
          <a:p>
            <a:pPr marL="0" indent="0">
              <a:buNone/>
            </a:pPr>
            <a:r>
              <a:rPr lang="ru-RU" sz="1600" dirty="0" smtClean="0"/>
              <a:t>И свобода – полоской неба, </a:t>
            </a:r>
          </a:p>
          <a:p>
            <a:pPr marL="0" indent="0">
              <a:buNone/>
            </a:pPr>
            <a:r>
              <a:rPr lang="ru-RU" sz="1600" dirty="0" smtClean="0"/>
              <a:t>И все это, как знаешь ты, </a:t>
            </a:r>
          </a:p>
          <a:p>
            <a:pPr marL="0" indent="0">
              <a:buNone/>
            </a:pPr>
            <a:r>
              <a:rPr lang="ru-RU" sz="1600" dirty="0" smtClean="0"/>
              <a:t>Обрамляет кровью победа. </a:t>
            </a:r>
          </a:p>
          <a:p>
            <a:pPr marL="0" indent="0">
              <a:buNone/>
            </a:pPr>
            <a:r>
              <a:rPr lang="ru-RU" sz="1600" dirty="0" smtClean="0"/>
              <a:t>Я горжусь тобой, символ Родины, </a:t>
            </a:r>
          </a:p>
          <a:p>
            <a:pPr marL="0" indent="0">
              <a:buNone/>
            </a:pPr>
            <a:r>
              <a:rPr lang="ru-RU" sz="1600" dirty="0" smtClean="0"/>
              <a:t>Что сумел в себя ты вобрать </a:t>
            </a:r>
          </a:p>
          <a:p>
            <a:pPr marL="0" indent="0">
              <a:buNone/>
            </a:pPr>
            <a:r>
              <a:rPr lang="ru-RU" sz="1600" dirty="0" smtClean="0"/>
              <a:t>И просторы свои, и историю, </a:t>
            </a:r>
          </a:p>
          <a:p>
            <a:pPr marL="0" indent="0">
              <a:buNone/>
            </a:pPr>
            <a:r>
              <a:rPr lang="ru-RU" sz="1600" dirty="0" smtClean="0"/>
              <a:t>И любовь, что дала нам мать!</a:t>
            </a:r>
            <a:endParaRPr lang="ru-RU" sz="1600" dirty="0"/>
          </a:p>
        </p:txBody>
      </p:sp>
      <p:pic>
        <p:nvPicPr>
          <p:cNvPr id="4098" name="Picture 2" descr="C:\Users\Владимир\Desktop\Новая папка (5)\Рисунок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48006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16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Герб России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76056" y="1772816"/>
            <a:ext cx="3911352" cy="4724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dirty="0"/>
              <a:t>Спокоен за наше Отечество,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dirty="0"/>
              <a:t>Его охраняет не год –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dirty="0"/>
              <a:t>Двуглавый орёл человечество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dirty="0"/>
              <a:t>России на крыльях несёт.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dirty="0"/>
              <a:t>В когтях его скипетр с державой,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dirty="0"/>
              <a:t>Корона венчает его.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dirty="0"/>
              <a:t>Увенчан он русскою славой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dirty="0"/>
              <a:t>Единством народа всего.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dirty="0"/>
              <a:t>Как символ Европы и Азии,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dirty="0"/>
              <a:t>Украшен медалью златой,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dirty="0"/>
              <a:t>Копьем поражает дракона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dirty="0"/>
              <a:t>Георгий – наш всадник святой.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dirty="0"/>
              <a:t>Наш герб – крепленье Отечества,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dirty="0"/>
              <a:t>Оплот он богатства его.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dirty="0"/>
              <a:t>Пусть помнит Руси человечество – Святыня дороже </a:t>
            </a:r>
            <a:r>
              <a:rPr lang="ru-RU" sz="1600" dirty="0" smtClean="0"/>
              <a:t>всего!</a:t>
            </a:r>
            <a:endParaRPr lang="ru-RU" sz="1600" dirty="0"/>
          </a:p>
        </p:txBody>
      </p:sp>
      <p:pic>
        <p:nvPicPr>
          <p:cNvPr id="5122" name="Picture 2" descr="C:\Users\Владимир\Desktop\Новая папка (5)\Рисунок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3623890" cy="413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62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История гимна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136" y="1700808"/>
            <a:ext cx="7239272" cy="46237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/>
              <a:t>	Слова </a:t>
            </a:r>
            <a:r>
              <a:rPr lang="ru-RU" sz="2000" dirty="0"/>
              <a:t>нового гимна страны принадлежат известному советскому писателю </a:t>
            </a:r>
            <a:r>
              <a:rPr lang="ru-RU" sz="2000" dirty="0" err="1" smtClean="0"/>
              <a:t>С.В.Михалкову</a:t>
            </a:r>
            <a:r>
              <a:rPr lang="ru-RU" sz="2000" dirty="0"/>
              <a:t>, а музыка осталась от прежнего гимна и принадлежит композитору </a:t>
            </a:r>
            <a:r>
              <a:rPr lang="ru-RU" sz="2000" dirty="0" err="1" smtClean="0"/>
              <a:t>А.В.Александрову</a:t>
            </a:r>
            <a:r>
              <a:rPr lang="ru-RU" sz="2000" dirty="0"/>
              <a:t>. Государственный гимн Российской Федерации был утверждён Государственной Думой в декабре </a:t>
            </a:r>
            <a:r>
              <a:rPr lang="ru-RU" sz="2000" dirty="0" smtClean="0"/>
              <a:t>2000г</a:t>
            </a:r>
            <a:r>
              <a:rPr lang="ru-RU" sz="2000" dirty="0"/>
              <a:t>. Текст гимна утверждён указом президента РФ </a:t>
            </a:r>
            <a:r>
              <a:rPr lang="ru-RU" sz="2000" dirty="0" err="1" smtClean="0"/>
              <a:t>В.В.Путиным</a:t>
            </a:r>
            <a:r>
              <a:rPr lang="ru-RU" sz="2000" dirty="0" smtClean="0"/>
              <a:t> </a:t>
            </a:r>
            <a:r>
              <a:rPr lang="ru-RU" sz="2000" dirty="0"/>
              <a:t>30 декабря </a:t>
            </a:r>
            <a:r>
              <a:rPr lang="ru-RU" sz="2000" dirty="0" smtClean="0"/>
              <a:t>2000г</a:t>
            </a:r>
            <a:r>
              <a:rPr lang="ru-RU" sz="2000" dirty="0"/>
              <a:t>. Так накануне Нового года и нового века у России появился новый гимн. Государственный гимн — один из главных символов страны, поэтому его исполнение сопровождается знаками наивысшего уважения — все присутствующие встают, а военные отдают честь или салютуют оружием.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841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Конституция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32040" y="1600200"/>
            <a:ext cx="3672408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dirty="0" smtClean="0"/>
          </a:p>
          <a:p>
            <a:pPr marL="0" indent="0" algn="just">
              <a:buNone/>
            </a:pPr>
            <a:r>
              <a:rPr lang="ru-RU" sz="1800" dirty="0" smtClean="0"/>
              <a:t>Конституция — </a:t>
            </a:r>
            <a:r>
              <a:rPr lang="ru-RU" sz="1800" dirty="0"/>
              <a:t>это основной закон </a:t>
            </a:r>
            <a:r>
              <a:rPr lang="ru-RU" sz="1800" dirty="0" smtClean="0"/>
              <a:t>государства. </a:t>
            </a:r>
          </a:p>
          <a:p>
            <a:pPr marL="0" indent="0" algn="just">
              <a:buNone/>
            </a:pPr>
            <a:r>
              <a:rPr lang="ru-RU" sz="1800" dirty="0" smtClean="0"/>
              <a:t>Конституция </a:t>
            </a:r>
            <a:r>
              <a:rPr lang="ru-RU" sz="1800" dirty="0"/>
              <a:t>- основа всего законодательства государства, т. е. государственные законы не могут ей противоречить. Действующая Конституция Российской Федерации была принята на Всенародном референдуме 12 декабря 1993 г. </a:t>
            </a:r>
          </a:p>
          <a:p>
            <a:endParaRPr lang="ru-RU" sz="1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69368"/>
            <a:ext cx="352839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775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Органы государственной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власти  Российской Федерации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538" y="4098302"/>
            <a:ext cx="1222028" cy="1604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300" y="2280025"/>
            <a:ext cx="1533795" cy="1533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353" y="2259132"/>
            <a:ext cx="1507350" cy="1533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80025"/>
            <a:ext cx="1517898" cy="1544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990" y="2259132"/>
            <a:ext cx="1454561" cy="1506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31355"/>
            <a:ext cx="1388740" cy="1671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48124"/>
            <a:ext cx="1260240" cy="165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028" y="4107429"/>
            <a:ext cx="1215077" cy="159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815" y="4107429"/>
            <a:ext cx="1350085" cy="159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181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Территория России</a:t>
            </a:r>
          </a:p>
        </p:txBody>
      </p:sp>
      <p:pic>
        <p:nvPicPr>
          <p:cNvPr id="6146" name="Picture 2" descr="C:\Users\Владимир\Desktop\Новая папка (5)\Рисунок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012113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0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195</TotalTime>
  <Words>320</Words>
  <Application>Microsoft Office PowerPoint</Application>
  <PresentationFormat>Экран (4:3)</PresentationFormat>
  <Paragraphs>65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Мы граждане  Российской Федерации</vt:lpstr>
      <vt:lpstr>Россия</vt:lpstr>
      <vt:lpstr>Мы будущее</vt:lpstr>
      <vt:lpstr>Российский флаг</vt:lpstr>
      <vt:lpstr>Герб России</vt:lpstr>
      <vt:lpstr>История гимна</vt:lpstr>
      <vt:lpstr>Конституция</vt:lpstr>
      <vt:lpstr>Органы государственной  власти  Российской Федерации</vt:lpstr>
      <vt:lpstr>Территория России</vt:lpstr>
      <vt:lpstr>Россия – моя страна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граждане Российской Федерации</dc:title>
  <dc:creator>Владимир</dc:creator>
  <cp:lastModifiedBy>Владимир</cp:lastModifiedBy>
  <cp:revision>21</cp:revision>
  <dcterms:created xsi:type="dcterms:W3CDTF">2013-12-03T17:24:26Z</dcterms:created>
  <dcterms:modified xsi:type="dcterms:W3CDTF">2013-12-09T15:54:22Z</dcterms:modified>
</cp:coreProperties>
</file>