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6" r:id="rId4"/>
    <p:sldId id="258" r:id="rId5"/>
    <p:sldId id="259" r:id="rId6"/>
    <p:sldId id="260" r:id="rId7"/>
    <p:sldId id="264" r:id="rId8"/>
    <p:sldId id="261" r:id="rId9"/>
    <p:sldId id="262" r:id="rId10"/>
    <p:sldId id="265" r:id="rId11"/>
    <p:sldId id="263" r:id="rId12"/>
    <p:sldId id="266" r:id="rId13"/>
    <p:sldId id="267" r:id="rId14"/>
    <p:sldId id="269" r:id="rId15"/>
    <p:sldId id="270" r:id="rId16"/>
    <p:sldId id="271" r:id="rId17"/>
    <p:sldId id="280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993" autoAdjust="0"/>
  </p:normalViewPr>
  <p:slideViewPr>
    <p:cSldViewPr>
      <p:cViewPr varScale="1">
        <p:scale>
          <a:sx n="75" d="100"/>
          <a:sy n="75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FADF-3709-4B46-9185-D291BFD4DEC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07E-F6A8-462A-AEDB-D922A38B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FADF-3709-4B46-9185-D291BFD4DEC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07E-F6A8-462A-AEDB-D922A38B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FADF-3709-4B46-9185-D291BFD4DEC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07E-F6A8-462A-AEDB-D922A38B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FADF-3709-4B46-9185-D291BFD4DEC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07E-F6A8-462A-AEDB-D922A38B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FADF-3709-4B46-9185-D291BFD4DEC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07E-F6A8-462A-AEDB-D922A38B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FADF-3709-4B46-9185-D291BFD4DEC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07E-F6A8-462A-AEDB-D922A38B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FADF-3709-4B46-9185-D291BFD4DEC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07E-F6A8-462A-AEDB-D922A38B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FADF-3709-4B46-9185-D291BFD4DEC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07E-F6A8-462A-AEDB-D922A38B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FADF-3709-4B46-9185-D291BFD4DEC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07E-F6A8-462A-AEDB-D922A38B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FADF-3709-4B46-9185-D291BFD4DEC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07E-F6A8-462A-AEDB-D922A38B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FADF-3709-4B46-9185-D291BFD4DEC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07E-F6A8-462A-AEDB-D922A38B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FADF-3709-4B46-9185-D291BFD4DEC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A907E-F6A8-462A-AEDB-D922A38B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736"/>
            <a:ext cx="78581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/>
              <a:t>УРОК ОКРУЖАЩЕГО МИРА</a:t>
            </a:r>
            <a:br>
              <a:rPr lang="ru-RU" sz="4400" i="1" dirty="0" smtClean="0"/>
            </a:br>
            <a:r>
              <a:rPr lang="ru-RU" sz="4400" i="1" dirty="0" smtClean="0"/>
              <a:t>               1КЛАСС</a:t>
            </a:r>
            <a:br>
              <a:rPr lang="ru-RU" sz="4400" i="1" dirty="0" smtClean="0"/>
            </a:br>
            <a:r>
              <a:rPr lang="ru-RU" sz="4400" i="1" dirty="0" smtClean="0"/>
              <a:t>«КАК ПУТЕШЕСТВУЕТ ПИСЬМО»</a:t>
            </a:r>
            <a:br>
              <a:rPr lang="ru-RU" sz="4400" i="1" dirty="0" smtClean="0"/>
            </a:br>
            <a:endParaRPr lang="ru-RU" sz="4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392906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                     Работу выполнила</a:t>
            </a:r>
          </a:p>
          <a:p>
            <a:r>
              <a:rPr lang="ru-RU" sz="3200" i="1" dirty="0" smtClean="0"/>
              <a:t>                     Учитель начальных классов</a:t>
            </a:r>
          </a:p>
          <a:p>
            <a:r>
              <a:rPr lang="ru-RU" sz="3200" i="1" dirty="0" smtClean="0"/>
              <a:t>                     Евсеева Ирина Викторовна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чтовый штемп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42917"/>
            <a:ext cx="4429156" cy="5903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6380" y="1857364"/>
            <a:ext cx="35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/>
              <a:t>ШТАМПАВКА </a:t>
            </a:r>
            <a:br>
              <a:rPr lang="ru-RU" sz="4400" i="1" dirty="0" smtClean="0"/>
            </a:br>
            <a:r>
              <a:rPr lang="ru-RU" sz="4400" i="1" dirty="0" smtClean="0"/>
              <a:t>ПИСЕМ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кладка 2 писе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4214842" cy="3786214"/>
          </a:xfrm>
          <a:prstGeom prst="rect">
            <a:avLst/>
          </a:prstGeom>
        </p:spPr>
      </p:pic>
      <p:pic>
        <p:nvPicPr>
          <p:cNvPr id="3" name="Рисунок 2" descr="укладка писе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857364"/>
            <a:ext cx="3714776" cy="4071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56" y="928670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УКЛАДКА ПИСЕМ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чт. самолё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143224"/>
            <a:ext cx="4627177" cy="3714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1071546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/>
              <a:t>    САМОЛЁТ</a:t>
            </a:r>
            <a:endParaRPr lang="ru-RU" sz="4400" i="1" dirty="0"/>
          </a:p>
        </p:txBody>
      </p:sp>
      <p:pic>
        <p:nvPicPr>
          <p:cNvPr id="4" name="Рисунок 3" descr="почт.поез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57166"/>
            <a:ext cx="4610112" cy="3551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32" y="4357694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/>
              <a:t>     ПОЕЗД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ч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00042"/>
            <a:ext cx="7000924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чтальон с сумк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4643470" cy="4816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56" y="3000372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/>
              <a:t>ПОЧТАЛЬОН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чтовый ящ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24012"/>
            <a:ext cx="6096000" cy="3609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5429265"/>
            <a:ext cx="571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/>
              <a:t>ПОЧТОВЫЕ ЯЩИКИ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чтовый ящ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868"/>
            <a:ext cx="5214974" cy="3733814"/>
          </a:xfrm>
          <a:prstGeom prst="rect">
            <a:avLst/>
          </a:prstGeom>
        </p:spPr>
      </p:pic>
      <p:pic>
        <p:nvPicPr>
          <p:cNvPr id="4" name="Рисунок 3" descr="ни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143116"/>
            <a:ext cx="2428892" cy="3550182"/>
          </a:xfrm>
          <a:prstGeom prst="rect">
            <a:avLst/>
          </a:prstGeom>
        </p:spPr>
      </p:pic>
      <p:pic>
        <p:nvPicPr>
          <p:cNvPr id="5" name="Рисунок 4" descr="письмо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86116" y="4000504"/>
            <a:ext cx="1500198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428604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ИТОГ УРОКА: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2000240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/>
              <a:t>-</a:t>
            </a:r>
            <a:r>
              <a:rPr lang="ru-RU" sz="4400" i="1" dirty="0" smtClean="0"/>
              <a:t>КАК ПУТЕШЕСТВУЕТ ПИСЬМО ?</a:t>
            </a:r>
            <a:endParaRPr lang="ru-RU" sz="4400" i="1" dirty="0"/>
          </a:p>
        </p:txBody>
      </p:sp>
      <p:pic>
        <p:nvPicPr>
          <p:cNvPr id="4" name="Рисунок 3" descr="письм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786058"/>
            <a:ext cx="4036227" cy="2690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311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i="1" dirty="0" smtClean="0"/>
              <a:t>СПАСИБО ЗА УРОК!</a:t>
            </a:r>
            <a:endParaRPr lang="ru-RU" sz="7200" i="1" dirty="0"/>
          </a:p>
        </p:txBody>
      </p:sp>
      <p:pic>
        <p:nvPicPr>
          <p:cNvPr id="3" name="Рисунок 2" descr="муравьиш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00438"/>
            <a:ext cx="2000264" cy="2643206"/>
          </a:xfrm>
          <a:prstGeom prst="rect">
            <a:avLst/>
          </a:prstGeom>
        </p:spPr>
      </p:pic>
      <p:pic>
        <p:nvPicPr>
          <p:cNvPr id="4" name="Рисунок 3" descr="ни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429000"/>
            <a:ext cx="1928826" cy="2835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500174"/>
            <a:ext cx="5715000" cy="4405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14356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i="1" dirty="0" smtClean="0"/>
              <a:t>           Письмо</a:t>
            </a:r>
            <a:endParaRPr lang="ru-RU" sz="7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тешествие пись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714488"/>
            <a:ext cx="5753100" cy="3238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935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/>
              <a:t>Как  путешествует письмо?</a:t>
            </a:r>
            <a:endParaRPr lang="ru-RU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стый лист бумаг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3940">
            <a:off x="4714876" y="1285860"/>
            <a:ext cx="3743001" cy="3429023"/>
          </a:xfrm>
          <a:prstGeom prst="rect">
            <a:avLst/>
          </a:prstGeom>
        </p:spPr>
      </p:pic>
      <p:pic>
        <p:nvPicPr>
          <p:cNvPr id="3" name="Рисунок 2" descr="246519_html_78053f19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3357562"/>
            <a:ext cx="2928958" cy="314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1357298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/>
              <a:t>ЛИСТ БУМАГИ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исьмо без марк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68" y="2285968"/>
            <a:ext cx="4572032" cy="4572032"/>
          </a:xfrm>
          <a:prstGeom prst="rect">
            <a:avLst/>
          </a:prstGeom>
        </p:spPr>
      </p:pic>
      <p:pic>
        <p:nvPicPr>
          <p:cNvPr id="5" name="Рисунок 4" descr="246519_html_78053f19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3357562"/>
            <a:ext cx="2928958" cy="3143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9058" y="642918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/>
              <a:t>КОНВЕРТ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првит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28670"/>
            <a:ext cx="8143931" cy="5214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1500174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ОТПРАВИТЕЛЬ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3786190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ПОЛУЧАТЕЛЬ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5072074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/>
              <a:t>ИНДЕКС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првит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186755" cy="5929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714356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 МУРАВЬИШКИ БОРИСА</a:t>
            </a:r>
            <a:br>
              <a:rPr lang="ru-RU" dirty="0" smtClean="0"/>
            </a:br>
            <a:r>
              <a:rPr lang="ru-RU" dirty="0" smtClean="0"/>
              <a:t>Г.САНКТ-ПЕТЕРБУРГ,</a:t>
            </a:r>
          </a:p>
          <a:p>
            <a:r>
              <a:rPr lang="ru-RU" dirty="0" smtClean="0"/>
              <a:t>ПУШКИН,</a:t>
            </a:r>
            <a:br>
              <a:rPr lang="ru-RU" dirty="0" smtClean="0"/>
            </a:br>
            <a:r>
              <a:rPr lang="ru-RU" dirty="0" smtClean="0"/>
              <a:t>УЛ.ЖЕЛЕЗНОДОРОЖНАЯ,54</a:t>
            </a:r>
            <a:br>
              <a:rPr lang="ru-RU" dirty="0" smtClean="0"/>
            </a:br>
            <a:r>
              <a:rPr lang="ru-RU" dirty="0" smtClean="0"/>
              <a:t>ЛИЦЕЙ №408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3438" y="314324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57752" y="314324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МУРАВЬИШКЕ НИКОЛАЮ</a:t>
            </a:r>
          </a:p>
          <a:p>
            <a:r>
              <a:rPr lang="ru-RU" dirty="0" smtClean="0"/>
              <a:t>Г.МОСКВА,</a:t>
            </a:r>
          </a:p>
          <a:p>
            <a:r>
              <a:rPr lang="ru-RU" dirty="0" smtClean="0"/>
              <a:t>УЛ. ЛЁНИ ГОЛИКОВА,105</a:t>
            </a:r>
          </a:p>
          <a:p>
            <a:r>
              <a:rPr lang="ru-RU" dirty="0" smtClean="0"/>
              <a:t>ГИМНАЗИЯ № 25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5072075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188654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4786322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166432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ч. ящ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071654"/>
            <a:ext cx="5904353" cy="4786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285728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ПОЧТОВЫЙ ЯЩИК</a:t>
            </a:r>
            <a:endParaRPr lang="ru-RU" sz="4400" dirty="0"/>
          </a:p>
        </p:txBody>
      </p:sp>
      <p:pic>
        <p:nvPicPr>
          <p:cNvPr id="5" name="Рисунок 4" descr="муравьишк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714620"/>
            <a:ext cx="3071834" cy="400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чтовые меш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000108"/>
            <a:ext cx="4934633" cy="3943112"/>
          </a:xfrm>
          <a:prstGeom prst="rect">
            <a:avLst/>
          </a:prstGeom>
        </p:spPr>
      </p:pic>
      <p:pic>
        <p:nvPicPr>
          <p:cNvPr id="3" name="Рисунок 2" descr="Почта маш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000372"/>
            <a:ext cx="3672913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66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2013-12-04T17:55:13Z</dcterms:created>
  <dcterms:modified xsi:type="dcterms:W3CDTF">2013-12-09T19:19:00Z</dcterms:modified>
</cp:coreProperties>
</file>