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7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 t="-48000" b="-4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2022496"/>
          </a:xfrm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200" dirty="0" smtClean="0"/>
              <a:t>Беляева Ольга Борисовна</a:t>
            </a:r>
            <a:br>
              <a:rPr lang="ru-RU" sz="2200" dirty="0" smtClean="0"/>
            </a:br>
            <a:r>
              <a:rPr lang="ru-RU" sz="2200" dirty="0" smtClean="0"/>
              <a:t>учитель начальных классов  МБОУ «Стрелецкая СОШ»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 smtClean="0"/>
              <a:t>Презентация - тренажер по математике для учащихся  3 класса </a:t>
            </a:r>
            <a:br>
              <a:rPr lang="ru-RU" sz="2200" dirty="0" smtClean="0"/>
            </a:br>
            <a:r>
              <a:rPr lang="ru-RU" sz="2200" dirty="0" smtClean="0"/>
              <a:t>(УМК «Планета знаний»)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0"/>
            <a:ext cx="7772400" cy="1500187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</a:rPr>
              <a:t>Умножение и деление на 10, 100, 1000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игры</a:t>
            </a:r>
          </a:p>
        </p:txBody>
      </p:sp>
      <p:sp>
        <p:nvSpPr>
          <p:cNvPr id="4" name="Овальная выноска 3"/>
          <p:cNvSpPr/>
          <p:nvPr/>
        </p:nvSpPr>
        <p:spPr>
          <a:xfrm>
            <a:off x="5214878" y="214290"/>
            <a:ext cx="3929122" cy="2571768"/>
          </a:xfrm>
          <a:prstGeom prst="wedgeEllipseCallout">
            <a:avLst>
              <a:gd name="adj1" fmla="val -62321"/>
              <a:gd name="adj2" fmla="val 402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57786" y="714356"/>
            <a:ext cx="37862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Здравствуйте, ребята.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Меня зовут Васька.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Соберите всех котят,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большая просьба,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не зовите собак.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http://im0-tub-ru.yandex.net/i?id=57078134-50-72&amp;n=21"/>
          <p:cNvPicPr/>
          <p:nvPr/>
        </p:nvPicPr>
        <p:blipFill>
          <a:blip r:embed="rId2" cstate="print"/>
          <a:srcRect l="15833" r="9167"/>
          <a:stretch>
            <a:fillRect/>
          </a:stretch>
        </p:blipFill>
        <p:spPr bwMode="auto">
          <a:xfrm>
            <a:off x="3929058" y="3643314"/>
            <a:ext cx="1423036" cy="1781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6-tub-ru.yandex.net/i?id=230082995-70-72&amp;n=21"/>
          <p:cNvPicPr/>
          <p:nvPr/>
        </p:nvPicPr>
        <p:blipFill>
          <a:blip r:embed="rId3" cstate="print"/>
          <a:srcRect l="22500" r="14167"/>
          <a:stretch>
            <a:fillRect/>
          </a:stretch>
        </p:blipFill>
        <p:spPr bwMode="auto">
          <a:xfrm>
            <a:off x="6858016" y="2143116"/>
            <a:ext cx="156178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2786050" y="3214686"/>
            <a:ext cx="3657600" cy="2947988"/>
            <a:chOff x="2571736" y="3571876"/>
            <a:chExt cx="3657600" cy="2947988"/>
          </a:xfrm>
        </p:grpSpPr>
        <p:pic>
          <p:nvPicPr>
            <p:cNvPr id="8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143372" y="3571876"/>
              <a:ext cx="92869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/>
                <a:t>5</a:t>
              </a:r>
              <a:endParaRPr lang="ru-RU" sz="96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715008" y="1571612"/>
            <a:ext cx="3657600" cy="2947988"/>
            <a:chOff x="5643570" y="928670"/>
            <a:chExt cx="3657600" cy="2947988"/>
          </a:xfrm>
        </p:grpSpPr>
        <p:pic>
          <p:nvPicPr>
            <p:cNvPr id="6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43570" y="1000108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10"/>
            <p:cNvSpPr txBox="1"/>
            <p:nvPr/>
          </p:nvSpPr>
          <p:spPr>
            <a:xfrm>
              <a:off x="6786578" y="928670"/>
              <a:ext cx="157163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/>
                <a:t>50</a:t>
              </a:r>
              <a:endParaRPr lang="ru-RU" sz="9600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928926" y="0"/>
            <a:ext cx="38576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9600" b="1" dirty="0" smtClean="0">
                <a:latin typeface="Arial"/>
                <a:cs typeface="Arial"/>
              </a:rPr>
              <a:t>•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100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>
            <a:hlinkClick r:id="rId5" action="ppaction://hlinksldjump"/>
          </p:cNvPr>
          <p:cNvSpPr/>
          <p:nvPr/>
        </p:nvSpPr>
        <p:spPr>
          <a:xfrm>
            <a:off x="8001024" y="5857892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 descr="http://im5-tub-ru.yandex.net/i?id=580836351-2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00100" y="2643182"/>
            <a:ext cx="150019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Группа 20"/>
          <p:cNvGrpSpPr/>
          <p:nvPr/>
        </p:nvGrpSpPr>
        <p:grpSpPr>
          <a:xfrm>
            <a:off x="0" y="2000240"/>
            <a:ext cx="3657600" cy="2876550"/>
            <a:chOff x="0" y="1071546"/>
            <a:chExt cx="3657600" cy="2876550"/>
          </a:xfrm>
        </p:grpSpPr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1071546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1000100" y="1071546"/>
              <a:ext cx="2286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b="1" dirty="0" smtClean="0"/>
                <a:t>500</a:t>
              </a:r>
              <a:endParaRPr lang="ru-RU" sz="9600" b="1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6">
            <a:hlinkClick r:id="rId2" action="ppaction://hlinksldjump"/>
          </p:cNvPr>
          <p:cNvSpPr/>
          <p:nvPr/>
        </p:nvSpPr>
        <p:spPr>
          <a:xfrm>
            <a:off x="8001024" y="5929330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0232" y="0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6100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Arial"/>
                <a:cs typeface="Arial"/>
              </a:rPr>
              <a:t>: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100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6-tub-ru.yandex.net/i?id=196787340-2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357430"/>
            <a:ext cx="1785940" cy="1785940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5715008" y="1500174"/>
            <a:ext cx="3657600" cy="2947988"/>
            <a:chOff x="2571736" y="3571876"/>
            <a:chExt cx="3657600" cy="2947988"/>
          </a:xfrm>
        </p:grpSpPr>
        <p:pic>
          <p:nvPicPr>
            <p:cNvPr id="13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786182" y="3571876"/>
              <a:ext cx="142876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61</a:t>
              </a:r>
              <a:endParaRPr lang="ru-RU" sz="9600" b="1" dirty="0"/>
            </a:p>
          </p:txBody>
        </p:sp>
      </p:grpSp>
      <p:pic>
        <p:nvPicPr>
          <p:cNvPr id="16" name="Рисунок 15" descr="http://im3-tub-ru.yandex.net/i?id=291632691-64-72&amp;n=21"/>
          <p:cNvPicPr/>
          <p:nvPr/>
        </p:nvPicPr>
        <p:blipFill>
          <a:blip r:embed="rId5" cstate="print"/>
          <a:srcRect l="33000" t="9333" r="23000" b="18667"/>
          <a:stretch>
            <a:fillRect/>
          </a:stretch>
        </p:blipFill>
        <p:spPr bwMode="auto">
          <a:xfrm>
            <a:off x="1214414" y="2714620"/>
            <a:ext cx="1428760" cy="167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3-tub-ru.yandex.net/i?id=109808540-41-72&amp;n=21"/>
          <p:cNvPicPr/>
          <p:nvPr/>
        </p:nvPicPr>
        <p:blipFill>
          <a:blip r:embed="rId6" cstate="print"/>
          <a:srcRect r="12000"/>
          <a:stretch>
            <a:fillRect/>
          </a:stretch>
        </p:blipFill>
        <p:spPr bwMode="auto">
          <a:xfrm>
            <a:off x="3714744" y="4357694"/>
            <a:ext cx="1562102" cy="15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17"/>
          <p:cNvGrpSpPr/>
          <p:nvPr/>
        </p:nvGrpSpPr>
        <p:grpSpPr>
          <a:xfrm>
            <a:off x="-214346" y="2285992"/>
            <a:ext cx="3657600" cy="2947988"/>
            <a:chOff x="2571736" y="3571876"/>
            <a:chExt cx="3657600" cy="2947988"/>
          </a:xfrm>
        </p:grpSpPr>
        <p:pic>
          <p:nvPicPr>
            <p:cNvPr id="19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3571836" y="3571876"/>
              <a:ext cx="21431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601</a:t>
              </a:r>
              <a:endParaRPr lang="ru-RU" sz="96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571736" y="3714752"/>
            <a:ext cx="3657600" cy="2928934"/>
            <a:chOff x="2571736" y="3590930"/>
            <a:chExt cx="3657600" cy="2928934"/>
          </a:xfrm>
        </p:grpSpPr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3500430" y="3590930"/>
              <a:ext cx="2286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600</a:t>
              </a:r>
              <a:endParaRPr lang="ru-RU" sz="9600" b="1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Admin\Рабочий стол\i.jpg"/>
          <p:cNvPicPr>
            <a:picLocks noChangeAspect="1" noChangeArrowheads="1"/>
          </p:cNvPicPr>
          <p:nvPr/>
        </p:nvPicPr>
        <p:blipFill>
          <a:blip r:embed="rId2"/>
          <a:srcRect l="7692" t="8144" r="21302"/>
          <a:stretch>
            <a:fillRect/>
          </a:stretch>
        </p:blipFill>
        <p:spPr bwMode="auto">
          <a:xfrm>
            <a:off x="6858016" y="2285992"/>
            <a:ext cx="1502717" cy="1822460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001024" y="5929330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0232" y="0"/>
            <a:ext cx="6643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35000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Arial"/>
                <a:cs typeface="Arial"/>
              </a:rPr>
              <a:t>: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100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5486400" y="1928802"/>
            <a:ext cx="3657600" cy="2947988"/>
            <a:chOff x="2571736" y="3571876"/>
            <a:chExt cx="3657600" cy="2947988"/>
          </a:xfrm>
        </p:grpSpPr>
        <p:pic>
          <p:nvPicPr>
            <p:cNvPr id="13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443286" y="3571876"/>
              <a:ext cx="222887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350</a:t>
              </a:r>
              <a:endParaRPr lang="ru-RU" sz="9600" b="1" dirty="0"/>
            </a:p>
          </p:txBody>
        </p:sp>
      </p:grpSp>
      <p:pic>
        <p:nvPicPr>
          <p:cNvPr id="16" name="Рисунок 15" descr="http://im3-tub-ru.yandex.net/i?id=291632691-64-72&amp;n=21"/>
          <p:cNvPicPr/>
          <p:nvPr/>
        </p:nvPicPr>
        <p:blipFill>
          <a:blip r:embed="rId5" cstate="print"/>
          <a:srcRect l="33000" t="9333" r="23000" b="18667"/>
          <a:stretch>
            <a:fillRect/>
          </a:stretch>
        </p:blipFill>
        <p:spPr bwMode="auto">
          <a:xfrm>
            <a:off x="1214414" y="2714620"/>
            <a:ext cx="1428760" cy="167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3-tub-ru.yandex.net/i?id=109808540-41-72&amp;n=21"/>
          <p:cNvPicPr/>
          <p:nvPr/>
        </p:nvPicPr>
        <p:blipFill>
          <a:blip r:embed="rId6" cstate="print"/>
          <a:srcRect r="12000"/>
          <a:stretch>
            <a:fillRect/>
          </a:stretch>
        </p:blipFill>
        <p:spPr bwMode="auto">
          <a:xfrm>
            <a:off x="3714744" y="4357694"/>
            <a:ext cx="1562102" cy="15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7"/>
          <p:cNvGrpSpPr/>
          <p:nvPr/>
        </p:nvGrpSpPr>
        <p:grpSpPr>
          <a:xfrm>
            <a:off x="-214346" y="2285992"/>
            <a:ext cx="3657600" cy="2947988"/>
            <a:chOff x="2571736" y="3571876"/>
            <a:chExt cx="3657600" cy="2947988"/>
          </a:xfrm>
        </p:grpSpPr>
        <p:pic>
          <p:nvPicPr>
            <p:cNvPr id="19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3571836" y="3571876"/>
              <a:ext cx="214310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305</a:t>
              </a:r>
              <a:endParaRPr lang="ru-RU" sz="9600" b="1" dirty="0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2571736" y="3714752"/>
            <a:ext cx="3657600" cy="2928934"/>
            <a:chOff x="2571736" y="3590930"/>
            <a:chExt cx="3657600" cy="2928934"/>
          </a:xfrm>
        </p:grpSpPr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3500430" y="3590930"/>
              <a:ext cx="228601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b="1" dirty="0" smtClean="0"/>
                <a:t>5</a:t>
              </a:r>
              <a:r>
                <a:rPr lang="ru-RU" sz="9600" b="1" dirty="0" smtClean="0"/>
                <a:t>00</a:t>
              </a:r>
              <a:endParaRPr lang="ru-RU" sz="9600" b="1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C:\Documents and Settings\Admin\Рабочий стол\котик.jpg"/>
          <p:cNvPicPr>
            <a:picLocks noChangeAspect="1" noChangeArrowheads="1"/>
          </p:cNvPicPr>
          <p:nvPr/>
        </p:nvPicPr>
        <p:blipFill>
          <a:blip r:embed="rId2"/>
          <a:srcRect l="17487" t="14533" r="24448" b="10085"/>
          <a:stretch>
            <a:fillRect/>
          </a:stretch>
        </p:blipFill>
        <p:spPr bwMode="auto">
          <a:xfrm>
            <a:off x="3571868" y="4071942"/>
            <a:ext cx="1614113" cy="1571636"/>
          </a:xfrm>
          <a:prstGeom prst="rect">
            <a:avLst/>
          </a:prstGeom>
          <a:noFill/>
        </p:spPr>
      </p:pic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8001024" y="5929330"/>
            <a:ext cx="928694" cy="7143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00232" y="0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smtClean="0">
                <a:latin typeface="Arial"/>
                <a:cs typeface="Arial"/>
              </a:rPr>
              <a:t>•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96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2428860" y="3910012"/>
            <a:ext cx="3657600" cy="2947988"/>
            <a:chOff x="2571736" y="3571876"/>
            <a:chExt cx="3657600" cy="2947988"/>
          </a:xfrm>
        </p:grpSpPr>
        <p:pic>
          <p:nvPicPr>
            <p:cNvPr id="13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13"/>
            <p:cNvSpPr txBox="1"/>
            <p:nvPr/>
          </p:nvSpPr>
          <p:spPr>
            <a:xfrm>
              <a:off x="3443286" y="3571876"/>
              <a:ext cx="24431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b="1" dirty="0" smtClean="0"/>
                <a:t>4000</a:t>
              </a:r>
              <a:endParaRPr lang="ru-RU" sz="7200" b="1" dirty="0"/>
            </a:p>
          </p:txBody>
        </p:sp>
      </p:grpSp>
      <p:pic>
        <p:nvPicPr>
          <p:cNvPr id="16" name="Рисунок 15" descr="http://im3-tub-ru.yandex.net/i?id=291632691-64-72&amp;n=21"/>
          <p:cNvPicPr/>
          <p:nvPr/>
        </p:nvPicPr>
        <p:blipFill>
          <a:blip r:embed="rId5" cstate="print"/>
          <a:srcRect l="33000" t="9333" r="23000" b="18667"/>
          <a:stretch>
            <a:fillRect/>
          </a:stretch>
        </p:blipFill>
        <p:spPr bwMode="auto">
          <a:xfrm>
            <a:off x="1214414" y="2714620"/>
            <a:ext cx="1428760" cy="167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3-tub-ru.yandex.net/i?id=109808540-41-72&amp;n=21"/>
          <p:cNvPicPr/>
          <p:nvPr/>
        </p:nvPicPr>
        <p:blipFill>
          <a:blip r:embed="rId6" cstate="print"/>
          <a:srcRect r="12000"/>
          <a:stretch>
            <a:fillRect/>
          </a:stretch>
        </p:blipFill>
        <p:spPr bwMode="auto">
          <a:xfrm>
            <a:off x="6715140" y="2285992"/>
            <a:ext cx="1562102" cy="158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7"/>
          <p:cNvGrpSpPr/>
          <p:nvPr/>
        </p:nvGrpSpPr>
        <p:grpSpPr>
          <a:xfrm>
            <a:off x="-214346" y="2285992"/>
            <a:ext cx="3657600" cy="2947988"/>
            <a:chOff x="2571736" y="3571876"/>
            <a:chExt cx="3657600" cy="2947988"/>
          </a:xfrm>
        </p:grpSpPr>
        <p:pic>
          <p:nvPicPr>
            <p:cNvPr id="19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TextBox 19"/>
            <p:cNvSpPr txBox="1"/>
            <p:nvPr/>
          </p:nvSpPr>
          <p:spPr>
            <a:xfrm>
              <a:off x="3786182" y="3571876"/>
              <a:ext cx="16431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b="1" dirty="0" smtClean="0"/>
                <a:t>140</a:t>
              </a:r>
              <a:endParaRPr lang="ru-RU" sz="7200" b="1" dirty="0"/>
            </a:p>
          </p:txBody>
        </p:sp>
      </p:grpSp>
      <p:grpSp>
        <p:nvGrpSpPr>
          <p:cNvPr id="4" name="Группа 20"/>
          <p:cNvGrpSpPr/>
          <p:nvPr/>
        </p:nvGrpSpPr>
        <p:grpSpPr>
          <a:xfrm>
            <a:off x="5486400" y="1714488"/>
            <a:ext cx="3657600" cy="2928934"/>
            <a:chOff x="2571736" y="3590930"/>
            <a:chExt cx="3657600" cy="2928934"/>
          </a:xfrm>
        </p:grpSpPr>
        <p:pic>
          <p:nvPicPr>
            <p:cNvPr id="22" name="Picture 1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643314"/>
              <a:ext cx="3657600" cy="287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TextBox 22"/>
            <p:cNvSpPr txBox="1"/>
            <p:nvPr/>
          </p:nvSpPr>
          <p:spPr>
            <a:xfrm>
              <a:off x="3729038" y="3590930"/>
              <a:ext cx="172880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b="1" dirty="0" smtClean="0"/>
                <a:t>1</a:t>
              </a:r>
              <a:r>
                <a:rPr lang="ru-RU" sz="7200" b="1" dirty="0" smtClean="0"/>
                <a:t>00</a:t>
              </a:r>
              <a:endParaRPr lang="ru-RU" sz="7200" b="1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Admin\Рабочий стол\3.jpg"/>
          <p:cNvPicPr>
            <a:picLocks noChangeAspect="1" noChangeArrowheads="1"/>
          </p:cNvPicPr>
          <p:nvPr/>
        </p:nvPicPr>
        <p:blipFill>
          <a:blip r:embed="rId2"/>
          <a:srcRect l="2669" t="16174" r="14590" b="10142"/>
          <a:stretch>
            <a:fillRect/>
          </a:stretch>
        </p:blipFill>
        <p:spPr bwMode="auto">
          <a:xfrm>
            <a:off x="0" y="-1"/>
            <a:ext cx="1714480" cy="2267537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5214950"/>
            <a:ext cx="2190733" cy="1643050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котик.jpg"/>
          <p:cNvPicPr>
            <a:picLocks noChangeAspect="1" noChangeArrowheads="1"/>
          </p:cNvPicPr>
          <p:nvPr/>
        </p:nvPicPr>
        <p:blipFill>
          <a:blip r:embed="rId4"/>
          <a:srcRect l="17487" t="14533" r="24448" b="10085"/>
          <a:stretch>
            <a:fillRect/>
          </a:stretch>
        </p:blipFill>
        <p:spPr bwMode="auto">
          <a:xfrm>
            <a:off x="0" y="2428868"/>
            <a:ext cx="2143108" cy="2357454"/>
          </a:xfrm>
          <a:prstGeom prst="rect">
            <a:avLst/>
          </a:prstGeom>
          <a:noFill/>
        </p:spPr>
      </p:pic>
      <p:pic>
        <p:nvPicPr>
          <p:cNvPr id="9" name="Picture 2" descr="http://im6-tub-ru.yandex.net/i?id=196787340-2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143388"/>
            <a:ext cx="2714612" cy="2714612"/>
          </a:xfrm>
          <a:prstGeom prst="rect">
            <a:avLst/>
          </a:prstGeom>
          <a:noFill/>
        </p:spPr>
      </p:pic>
      <p:pic>
        <p:nvPicPr>
          <p:cNvPr id="10" name="Рисунок 9" descr="http://im5-tub-ru.yandex.net/i?id=580836351-26-72&amp;n=2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1785926"/>
            <a:ext cx="228601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3214678" y="0"/>
            <a:ext cx="3600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МОЛОДЦЫ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4143380"/>
            <a:ext cx="44380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ПОМОЩЬ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63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Беляева Ольга Борисовна учитель начальных классов  МБОУ «Стрелецкая СОШ»    Презентация - тренажер по математике для учащихся  3 класса  (УМК «Планета знаний»)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</dc:title>
  <dc:creator>Benar</dc:creator>
  <cp:lastModifiedBy>Стрельцы</cp:lastModifiedBy>
  <cp:revision>23</cp:revision>
  <dcterms:created xsi:type="dcterms:W3CDTF">2012-11-17T17:36:10Z</dcterms:created>
  <dcterms:modified xsi:type="dcterms:W3CDTF">2015-02-17T07:03:34Z</dcterms:modified>
</cp:coreProperties>
</file>