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4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B21523-15C1-4A8B-B10B-69E0420FB19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8C52CE-13D1-4795-937B-482EA8062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.dostavka.ru/Atlanta-ATH-810-id_6504233" TargetMode="External"/><Relationship Id="rId13" Type="http://schemas.openxmlformats.org/officeDocument/2006/relationships/hyperlink" Target="http://bse.sci-lib.com/article010683.html" TargetMode="External"/><Relationship Id="rId3" Type="http://schemas.openxmlformats.org/officeDocument/2006/relationships/hyperlink" Target="http://avito-moskva.rublepost.ru/Rabota/Prodavets-konsultant-77987" TargetMode="External"/><Relationship Id="rId7" Type="http://schemas.openxmlformats.org/officeDocument/2006/relationships/hyperlink" Target="http://www.freetorg.com.ua/lead/prodayu-vesy-torgovye-nastolnye-mehanicheskie-b-u-2sht,1570432.html" TargetMode="External"/><Relationship Id="rId12" Type="http://schemas.openxmlformats.org/officeDocument/2006/relationships/hyperlink" Target="http://adengo.ru/velikij-novgorod-697/drugoe-67/kuplyu-aptechnye-vesy-139886.html" TargetMode="External"/><Relationship Id="rId2" Type="http://schemas.openxmlformats.org/officeDocument/2006/relationships/hyperlink" Target="http://loft145.com/lens_portfolio/krylco-magazina/" TargetMode="External"/><Relationship Id="rId16" Type="http://schemas.openxmlformats.org/officeDocument/2006/relationships/hyperlink" Target="http://forum.kuzmama.ru/viewtopic.php?f=66&amp;t=9789&amp;start=1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.dosug.inforico.com.ua/kollekcii-i-antikvariat-c132/?page=47" TargetMode="External"/><Relationship Id="rId11" Type="http://schemas.openxmlformats.org/officeDocument/2006/relationships/hyperlink" Target="http://ku.barahla.net/16.html?page=6" TargetMode="External"/><Relationship Id="rId5" Type="http://schemas.openxmlformats.org/officeDocument/2006/relationships/hyperlink" Target="http://moeimja.kz/tolkovanie-snov/vesyi.html" TargetMode="External"/><Relationship Id="rId15" Type="http://schemas.openxmlformats.org/officeDocument/2006/relationships/hyperlink" Target="http://slm.md/RU/shop/CID_277_ALL.html" TargetMode="External"/><Relationship Id="rId10" Type="http://schemas.openxmlformats.org/officeDocument/2006/relationships/hyperlink" Target="http://grantmall.ru/index.php?route=product/product&amp;path=41_43&amp;;product_id=12548" TargetMode="External"/><Relationship Id="rId4" Type="http://schemas.openxmlformats.org/officeDocument/2006/relationships/hyperlink" Target="http://sitekid.ru/drevniy_mir_evropi/kogda_voznikla_mikenskaya_tsivilizatsiya.html" TargetMode="External"/><Relationship Id="rId9" Type="http://schemas.openxmlformats.org/officeDocument/2006/relationships/hyperlink" Target="http://torgtex.com/cat/vesovoe/219-torgovye-vesy-er-plus.html" TargetMode="External"/><Relationship Id="rId14" Type="http://schemas.openxmlformats.org/officeDocument/2006/relationships/hyperlink" Target="http://gotovim-doma.ru/forum/viewtopic.php?f=574&amp;t=73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42314" cy="59766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математики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класс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«Килограмм.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Составитель – </a:t>
            </a:r>
            <a:r>
              <a:rPr lang="ru-RU" sz="1800" dirty="0" err="1" smtClean="0"/>
              <a:t>Старцева</a:t>
            </a:r>
            <a:r>
              <a:rPr lang="ru-RU" sz="1800" dirty="0" smtClean="0"/>
              <a:t> А.В., </a:t>
            </a:r>
            <a:br>
              <a:rPr lang="ru-RU" sz="1800" dirty="0" smtClean="0"/>
            </a:br>
            <a:r>
              <a:rPr lang="ru-RU" sz="1800" dirty="0" smtClean="0"/>
              <a:t>учитель начальных классов МАОУ «СОШ №12» г. Сыктывкар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04664" y="836712"/>
            <a:ext cx="75318" cy="527719"/>
          </a:xfrm>
        </p:spPr>
        <p:txBody>
          <a:bodyPr>
            <a:normAutofit fontScale="90000"/>
          </a:bodyPr>
          <a:lstStyle/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alera\Desktop\97d05826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valera\Desktop\535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valera\Desktop\sssr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valera\Desktop\090_08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valera\Desktop\379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valera\Desktop\7154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valera\Desktop\3c2ba51ee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valera\Desktop\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valera\Desktop\8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59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Килограмм</a:t>
            </a:r>
          </a:p>
          <a:p>
            <a:pPr>
              <a:buNone/>
            </a:pPr>
            <a:r>
              <a:rPr lang="ru-RU" sz="9600" dirty="0" smtClean="0"/>
              <a:t> 1 кг   2кг   3кг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era\Desktop\es2213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valera\Desktop\3346546_professi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valera\Desktop\ff9436fe71acffa0da2f64d2eb4a1e71_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438650" cy="3429000"/>
          </a:xfrm>
          <a:prstGeom prst="rect">
            <a:avLst/>
          </a:prstGeom>
          <a:noFill/>
        </p:spPr>
      </p:pic>
      <p:pic>
        <p:nvPicPr>
          <p:cNvPr id="16387" name="Picture 3" descr="C:\Users\valera\Desktop\img115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16388" name="Picture 4" descr="C:\Users\valera\Desktop\0_209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http://loft145.com/lens_portfolio/krylco-magazina/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http://avito-moskva.rublepost.ru/Rabota/Prodavets-konsultant-77987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http://sitekid.ru/drevniy_mir_evropi/kogda_voznikla_mikenskaya_tsivilizatsiya.html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http://moeimja.kz/tolkovanie-snov/vesyi.html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http://m.dosug.inforico.com.ua/kollekcii-i-antikvariat-c132/?page=47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http://www.freetorg.com.ua/lead/prodayu-vesy-torgovye-nastolnye-mehanicheskie-b-u-2sht,1570432.html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http://www.m.dostavka.ru/Atlanta-ATH-810-id_6504233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http://torgtex.com/cat/vesovoe/219-torgovye-vesy-er-plus.html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http://grantmall.ru/index.php?route=product/product&amp;path=41_43&amp;;product_id=12548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http://ku.barahla.net/16.html?page=6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http://adengo.ru/velikij-novgorod-697/drugoe-67/kuplyu-aptechnye-vesy-139886.html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http://bse.sci-lib.com/article010683.html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http://gotovim-doma.ru/forum/viewtopic.php?f=574&amp;t=7388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http://slm.md/RU/shop/CID_277_ALL.html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http://forum.kuzmama.ru/viewtopic.php?f=66&amp;t=9789&amp;start=1160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lera\Desktop\3346546_professi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6"/>
            <a:ext cx="9144000" cy="6926163"/>
          </a:xfrm>
          <a:prstGeom prst="rect">
            <a:avLst/>
          </a:prstGeom>
          <a:noFill/>
        </p:spPr>
      </p:pic>
      <p:pic>
        <p:nvPicPr>
          <p:cNvPr id="5" name="Picture 2" descr="C:\Users\valera\Desktop\3346546_professi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163"/>
            <a:ext cx="9144000" cy="69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alera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53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55576" y="1556792"/>
            <a:ext cx="115212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88224" y="1340768"/>
            <a:ext cx="1584176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436096" y="980728"/>
            <a:ext cx="273630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36096" y="2132856"/>
            <a:ext cx="266429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83568" y="3429000"/>
            <a:ext cx="129614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27584" y="5517232"/>
            <a:ext cx="482453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2+8            8+2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78092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78092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3645024"/>
            <a:ext cx="1512168" cy="144016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04248" y="2708920"/>
            <a:ext cx="79208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668344" y="3933056"/>
            <a:ext cx="79208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68144" y="4149080"/>
            <a:ext cx="79208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51720" y="4077072"/>
            <a:ext cx="720080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262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</a:t>
            </a:r>
          </a:p>
          <a:p>
            <a:pPr>
              <a:buNone/>
            </a:pPr>
            <a:r>
              <a:rPr lang="ru-RU" sz="9600" dirty="0" smtClean="0"/>
              <a:t>        Масса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1.Как можно определять массу предметов?</a:t>
            </a:r>
          </a:p>
          <a:p>
            <a:r>
              <a:rPr lang="ru-RU" dirty="0" smtClean="0"/>
              <a:t>2.В каких единицах будем измерять массу?</a:t>
            </a:r>
          </a:p>
          <a:p>
            <a:r>
              <a:rPr lang="ru-RU" dirty="0" smtClean="0"/>
              <a:t>3.Как их записывать?</a:t>
            </a:r>
          </a:p>
          <a:p>
            <a:r>
              <a:rPr lang="ru-RU" dirty="0" smtClean="0"/>
              <a:t>4.Как сравнивать массы предметов?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alera\Desktop\NAMA_Balanzas_de_oro_micen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102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Вопросы урока: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Килограмм.</dc:title>
  <dc:creator>valera</dc:creator>
  <cp:lastModifiedBy>valera</cp:lastModifiedBy>
  <cp:revision>24</cp:revision>
  <dcterms:created xsi:type="dcterms:W3CDTF">2015-02-20T15:51:58Z</dcterms:created>
  <dcterms:modified xsi:type="dcterms:W3CDTF">2015-02-21T11:47:40Z</dcterms:modified>
</cp:coreProperties>
</file>