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71" autoAdjust="0"/>
    <p:restoredTop sz="94638" autoAdjust="0"/>
  </p:normalViewPr>
  <p:slideViewPr>
    <p:cSldViewPr>
      <p:cViewPr varScale="1">
        <p:scale>
          <a:sx n="71" d="100"/>
          <a:sy n="71" d="100"/>
        </p:scale>
        <p:origin x="-3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Формирование познавательных УУД у младших школьников при решении задач с использованием краеведческого материала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85184"/>
            <a:ext cx="6552728" cy="55361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Князева Татьяна Митрофановна,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Прогимназия № 2 г. Воронежа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i="1" dirty="0" smtClean="0"/>
              <a:t>2.</a:t>
            </a:r>
            <a:r>
              <a:rPr lang="ru-RU" b="1" i="1" dirty="0" smtClean="0"/>
              <a:t>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Длина </a:t>
            </a:r>
            <a:r>
              <a:rPr lang="ru-RU" sz="3600" dirty="0" err="1" smtClean="0">
                <a:latin typeface="+mn-lt"/>
                <a:ea typeface="+mn-ea"/>
                <a:cs typeface="+mn-cs"/>
              </a:rPr>
              <a:t>Хопра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 150 км, а </a:t>
            </a:r>
            <a:r>
              <a:rPr lang="ru-RU" sz="3600" dirty="0" err="1" smtClean="0">
                <a:latin typeface="+mn-lt"/>
                <a:ea typeface="+mn-ea"/>
                <a:cs typeface="+mn-cs"/>
              </a:rPr>
              <a:t>Икорца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 106 км. На сколько километров Хопёр длиннее </a:t>
            </a:r>
            <a:r>
              <a:rPr lang="ru-RU" sz="3600" dirty="0" err="1" smtClean="0">
                <a:latin typeface="+mn-lt"/>
                <a:ea typeface="+mn-ea"/>
                <a:cs typeface="+mn-cs"/>
              </a:rPr>
              <a:t>Икорца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?</a:t>
            </a:r>
            <a:br>
              <a:rPr lang="ru-RU" sz="3600" dirty="0" smtClean="0">
                <a:latin typeface="+mn-lt"/>
                <a:ea typeface="+mn-ea"/>
                <a:cs typeface="+mn-cs"/>
              </a:rPr>
            </a:br>
            <a:endParaRPr lang="ru-RU" sz="36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916832"/>
            <a:ext cx="4789040" cy="201622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>3.</a:t>
            </a:r>
            <a:r>
              <a:rPr lang="ru-RU" b="1" i="1" dirty="0" smtClean="0"/>
              <a:t>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Рост царя Петра 2м 4см.    Каков рост Петра в см?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грамота 1.JPG"/>
          <p:cNvPicPr>
            <a:picLocks noChangeAspect="1"/>
          </p:cNvPicPr>
          <p:nvPr/>
        </p:nvPicPr>
        <p:blipFill>
          <a:blip r:embed="rId2" cstate="print"/>
          <a:srcRect t="3125" r="4329"/>
          <a:stretch>
            <a:fillRect/>
          </a:stretch>
        </p:blipFill>
        <p:spPr>
          <a:xfrm>
            <a:off x="251520" y="548680"/>
            <a:ext cx="3871615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i="1" dirty="0" smtClean="0"/>
              <a:t>4. </a:t>
            </a:r>
            <a:r>
              <a:rPr lang="ru-RU" dirty="0" smtClean="0"/>
              <a:t>Длина палубы 36 м, ширина 9 м. Найдите периметр палубы корабля?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5918048" cy="411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7"/>
            <a:ext cx="8496944" cy="1584175"/>
          </a:xfrm>
        </p:spPr>
        <p:txBody>
          <a:bodyPr/>
          <a:lstStyle/>
          <a:p>
            <a:pPr lvl="0" algn="ctr">
              <a:buNone/>
            </a:pPr>
            <a:r>
              <a:rPr lang="ru-RU" b="1" i="1" dirty="0" smtClean="0"/>
              <a:t>5. </a:t>
            </a:r>
            <a:r>
              <a:rPr lang="ru-RU" dirty="0" smtClean="0"/>
              <a:t>Длина Воронежского водохранилища  35 км, а  ширина 2 км. Найдите площадь водохранилища. </a:t>
            </a:r>
          </a:p>
          <a:p>
            <a:endParaRPr lang="ru-RU" dirty="0"/>
          </a:p>
        </p:txBody>
      </p:sp>
      <p:pic>
        <p:nvPicPr>
          <p:cNvPr id="24578" name="Picture 2" descr="Воронеж 1973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472608" cy="450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2692896"/>
          </a:xfrm>
        </p:spPr>
        <p:txBody>
          <a:bodyPr/>
          <a:lstStyle/>
          <a:p>
            <a:pPr lvl="0" algn="ctr">
              <a:buNone/>
            </a:pPr>
            <a:r>
              <a:rPr lang="ru-RU" b="1" i="1" dirty="0" smtClean="0"/>
              <a:t>6. </a:t>
            </a:r>
            <a:r>
              <a:rPr lang="ru-RU" dirty="0" smtClean="0"/>
              <a:t>Длина реки Воронеж по нашему краю 94 км, она на 10 км короче своего притока реки Усмани. Какова длина реки Усмани по территории Воронежской области?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307035882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764704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 жизни много интересного,</a:t>
            </a:r>
          </a:p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Но пока нам неизвестного,</a:t>
            </a:r>
          </a:p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Будем думать и мечтать</a:t>
            </a:r>
          </a:p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И о многом узнавать.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509120"/>
            <a:ext cx="7056784" cy="2348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Площадь нашего края </a:t>
            </a:r>
            <a:r>
              <a:rPr lang="ru-RU" sz="2800" b="1" dirty="0" smtClean="0"/>
              <a:t>52 400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На территории области проживает  </a:t>
            </a:r>
            <a:r>
              <a:rPr lang="ru-RU" sz="2800" b="1" u="sng" dirty="0" smtClean="0"/>
              <a:t>2 328 959</a:t>
            </a:r>
            <a:r>
              <a:rPr lang="ru-RU" sz="2800" dirty="0" smtClean="0"/>
              <a:t> человек, а в самом городе Воронеже </a:t>
            </a:r>
            <a:r>
              <a:rPr lang="ru-RU" sz="2800" b="1" u="sng" dirty="0" smtClean="0"/>
              <a:t>1 014 610</a:t>
            </a:r>
            <a:r>
              <a:rPr lang="ru-RU" sz="2800" dirty="0" smtClean="0"/>
              <a:t> человек.</a:t>
            </a:r>
          </a:p>
          <a:p>
            <a:endParaRPr lang="ru-RU" dirty="0"/>
          </a:p>
        </p:txBody>
      </p:sp>
      <p:pic>
        <p:nvPicPr>
          <p:cNvPr id="31745" name="Picture 1" descr="C:\Users\Ирина\Desktop\урок открытый\vorone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040560" cy="4365125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581128"/>
            <a:ext cx="614933" cy="39052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Глубина залегания гранитов на востоке нашей области </a:t>
            </a:r>
            <a:r>
              <a:rPr lang="ru-RU" b="1" dirty="0" smtClean="0"/>
              <a:t>1 км</a:t>
            </a:r>
            <a:r>
              <a:rPr lang="ru-RU" dirty="0" smtClean="0"/>
              <a:t>, а на юге в Павловском районе </a:t>
            </a:r>
            <a:r>
              <a:rPr lang="ru-RU" b="1" dirty="0" smtClean="0"/>
              <a:t>400 м</a:t>
            </a:r>
            <a:r>
              <a:rPr lang="ru-RU" dirty="0" smtClean="0"/>
              <a:t>. На сколько метров ближе залегание полезного ископаемого в Павловском районе?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Stone Crusher - Ore Crusher, Stone Crusher, Rock Crusher - Kefid Machin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40809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Минеральная вода «Белая Горка» обнаружена в </a:t>
            </a:r>
            <a:r>
              <a:rPr lang="ru-RU" dirty="0" err="1" smtClean="0"/>
              <a:t>Богучарском</a:t>
            </a:r>
            <a:r>
              <a:rPr lang="ru-RU" dirty="0" smtClean="0"/>
              <a:t> районе на глубине </a:t>
            </a:r>
            <a:r>
              <a:rPr lang="ru-RU" b="1" dirty="0" smtClean="0"/>
              <a:t>150 м</a:t>
            </a:r>
            <a:r>
              <a:rPr lang="ru-RU" dirty="0" smtClean="0"/>
              <a:t>, а минеральная вода «</a:t>
            </a:r>
            <a:r>
              <a:rPr lang="ru-RU" dirty="0" err="1" smtClean="0"/>
              <a:t>Углянческая</a:t>
            </a:r>
            <a:r>
              <a:rPr lang="ru-RU" dirty="0" smtClean="0"/>
              <a:t>» в </a:t>
            </a:r>
            <a:r>
              <a:rPr lang="ru-RU" dirty="0" err="1" smtClean="0"/>
              <a:t>Верхнехавском</a:t>
            </a:r>
            <a:r>
              <a:rPr lang="ru-RU" dirty="0" smtClean="0"/>
              <a:t> районе на </a:t>
            </a:r>
            <a:r>
              <a:rPr lang="ru-RU" b="1" dirty="0" smtClean="0"/>
              <a:t>100 м</a:t>
            </a:r>
            <a:r>
              <a:rPr lang="ru-RU" dirty="0" smtClean="0"/>
              <a:t> в глубже. На какой глубине находится вода «</a:t>
            </a:r>
            <a:r>
              <a:rPr lang="ru-RU" dirty="0" err="1" smtClean="0"/>
              <a:t>Углянческая</a:t>
            </a:r>
            <a:r>
              <a:rPr lang="ru-RU" dirty="0" smtClean="0"/>
              <a:t>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149080"/>
            <a:ext cx="8712968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900" dirty="0" smtClean="0"/>
              <a:t>    В 2013 году население города Воронежа составляло </a:t>
            </a:r>
            <a:r>
              <a:rPr lang="ru-RU" sz="2900" b="1" dirty="0" smtClean="0"/>
              <a:t>1 003 500 </a:t>
            </a:r>
            <a:r>
              <a:rPr lang="ru-RU" sz="2900" dirty="0" smtClean="0"/>
              <a:t>человек, а в 2014 г. – </a:t>
            </a:r>
            <a:r>
              <a:rPr lang="ru-RU" sz="2900" b="1" dirty="0" smtClean="0"/>
              <a:t>1 014 600</a:t>
            </a:r>
            <a:r>
              <a:rPr lang="ru-RU" sz="2900" dirty="0" smtClean="0"/>
              <a:t>. </a:t>
            </a:r>
          </a:p>
          <a:p>
            <a:pPr algn="ctr">
              <a:buNone/>
            </a:pPr>
            <a:r>
              <a:rPr lang="ru-RU" sz="2900" dirty="0" smtClean="0"/>
              <a:t>Каков прирост населения за год?</a:t>
            </a:r>
            <a:endParaRPr lang="ru-RU" sz="2900" dirty="0"/>
          </a:p>
        </p:txBody>
      </p:sp>
      <p:pic>
        <p:nvPicPr>
          <p:cNvPr id="1027" name="Picture 3" descr="C:\Users\Ирина\Desktop\урок открытый\image24960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32409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6847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Длина озера Лиман </a:t>
            </a:r>
            <a:r>
              <a:rPr lang="ru-RU" b="1" dirty="0" smtClean="0"/>
              <a:t>400</a:t>
            </a:r>
            <a:r>
              <a:rPr lang="ru-RU" dirty="0" smtClean="0"/>
              <a:t> </a:t>
            </a:r>
            <a:r>
              <a:rPr lang="ru-RU" b="1" dirty="0" smtClean="0"/>
              <a:t>м</a:t>
            </a:r>
            <a:r>
              <a:rPr lang="ru-RU" dirty="0" smtClean="0"/>
              <a:t>, ширина </a:t>
            </a:r>
            <a:r>
              <a:rPr lang="ru-RU" b="1" dirty="0" smtClean="0"/>
              <a:t>330</a:t>
            </a:r>
            <a:r>
              <a:rPr lang="ru-RU" dirty="0" smtClean="0"/>
              <a:t> </a:t>
            </a:r>
            <a:r>
              <a:rPr lang="ru-RU" b="1" dirty="0" smtClean="0"/>
              <a:t>м</a:t>
            </a:r>
            <a:r>
              <a:rPr lang="ru-RU" dirty="0" smtClean="0"/>
              <a:t>, глубина </a:t>
            </a:r>
            <a:r>
              <a:rPr lang="ru-RU" b="1" dirty="0" smtClean="0"/>
              <a:t>10</a:t>
            </a:r>
            <a:r>
              <a:rPr lang="ru-RU" dirty="0" smtClean="0"/>
              <a:t> </a:t>
            </a:r>
            <a:r>
              <a:rPr lang="ru-RU" b="1" dirty="0" smtClean="0"/>
              <a:t>м</a:t>
            </a:r>
            <a:r>
              <a:rPr lang="ru-RU" dirty="0" smtClean="0"/>
              <a:t>. Сколько кубических метров воды в озере?  </a:t>
            </a:r>
            <a:endParaRPr lang="ru-RU" dirty="0"/>
          </a:p>
        </p:txBody>
      </p:sp>
      <p:pic>
        <p:nvPicPr>
          <p:cNvPr id="8194" name="Picture 2" descr="Автокемпинг на озере Малый Лим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96744" cy="4461706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365104"/>
            <a:ext cx="828092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Общая длина реки Дон </a:t>
            </a:r>
            <a:r>
              <a:rPr lang="ru-RU" b="1" dirty="0" smtClean="0"/>
              <a:t>1870 км</a:t>
            </a:r>
            <a:r>
              <a:rPr lang="ru-RU" dirty="0" smtClean="0"/>
              <a:t>. По другим областям его длина составляет </a:t>
            </a:r>
            <a:r>
              <a:rPr lang="ru-RU" b="1" dirty="0" smtClean="0"/>
              <a:t>1340 км</a:t>
            </a:r>
            <a:r>
              <a:rPr lang="ru-RU" dirty="0" smtClean="0"/>
              <a:t>. Какова длина </a:t>
            </a:r>
            <a:r>
              <a:rPr lang="ru-RU" smtClean="0"/>
              <a:t>Дона в </a:t>
            </a:r>
            <a:r>
              <a:rPr lang="ru-RU" dirty="0" smtClean="0"/>
              <a:t>Воронежской области? </a:t>
            </a:r>
            <a:endParaRPr lang="ru-RU" dirty="0"/>
          </a:p>
        </p:txBody>
      </p:sp>
      <p:pic>
        <p:nvPicPr>
          <p:cNvPr id="7170" name="Picture 2" descr="Untitled Doc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7920880" cy="15841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В </a:t>
            </a:r>
            <a:r>
              <a:rPr lang="ru-RU" b="1" dirty="0" smtClean="0"/>
              <a:t>1709</a:t>
            </a:r>
            <a:r>
              <a:rPr lang="ru-RU" dirty="0" smtClean="0"/>
              <a:t> году </a:t>
            </a:r>
            <a:r>
              <a:rPr lang="ru-RU" dirty="0" smtClean="0"/>
              <a:t>начала </a:t>
            </a:r>
            <a:r>
              <a:rPr lang="ru-RU" dirty="0" smtClean="0"/>
              <a:t>строиться новая крепость Павловск. Сколько лет городу Павловску?   </a:t>
            </a:r>
            <a:endParaRPr lang="ru-RU" dirty="0"/>
          </a:p>
        </p:txBody>
      </p:sp>
      <p:pic>
        <p:nvPicPr>
          <p:cNvPr id="6146" name="Picture 2" descr="Рерихи в Павловске. Владимир Мельников &quot; Портал &quot;Адамант&quot;::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53197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36912"/>
            <a:ext cx="8435280" cy="146876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b="1" i="1" dirty="0" smtClean="0"/>
              <a:t>1. </a:t>
            </a:r>
            <a:r>
              <a:rPr lang="ru-RU" dirty="0" smtClean="0">
                <a:latin typeface="+mj-lt"/>
                <a:ea typeface="+mj-ea"/>
                <a:cs typeface="+mj-cs"/>
              </a:rPr>
              <a:t>Длина реки Дон по территории Воронежской области 530 км. Запиши длину реки в </a:t>
            </a:r>
            <a:r>
              <a:rPr lang="ru-RU" dirty="0" smtClean="0"/>
              <a:t>метрах.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321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Формирование познавательных УУД у младших школьников при решении задач с использованием краеведческого материала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2. Длина Хопра 150 км, а Икорца 106 км. На сколько километров Хопёр длиннее Икорца? </vt:lpstr>
      <vt:lpstr>3. Рост царя Петра 2м 4см.    Каков рост Петра в см?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познавательных УУД у младших школьников при решении задач с использованием краеведческого материала</dc:title>
  <dc:creator>Ирина</dc:creator>
  <cp:lastModifiedBy>User</cp:lastModifiedBy>
  <cp:revision>28</cp:revision>
  <dcterms:created xsi:type="dcterms:W3CDTF">2014-11-27T15:59:12Z</dcterms:created>
  <dcterms:modified xsi:type="dcterms:W3CDTF">2014-12-06T07:39:43Z</dcterms:modified>
</cp:coreProperties>
</file>