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8" r:id="rId4"/>
    <p:sldId id="267" r:id="rId5"/>
    <p:sldId id="271" r:id="rId6"/>
    <p:sldId id="270" r:id="rId7"/>
    <p:sldId id="269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9E8D-97A1-4B62-91B9-E950B4175027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3023-5F6F-4E95-9324-6D63A1914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A4B2-E1FF-4002-9763-2A6EBF4F237C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030A-F055-4F07-A452-27025479B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364C-160D-407E-8621-9BEEBD828709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4266-AE89-4E3C-BFEB-9B847067E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01E-B9F8-4B51-92B0-D84D5D70D29D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9CA0-8263-4FDC-B034-247A1048F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EB77-135D-4834-9EB5-D570A2EF123C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4CE7-8745-4750-B4FF-D6B52E212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86C8-1464-4446-AC3B-F4B87B1FD61C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96B2-D85A-4620-B94A-11AF80EB2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ADEB0-CC87-4A61-8A0D-E205D0EE3323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9041-7276-46A1-8BCD-6FA95113A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A476-BA95-4343-80CE-ED6DC5B93DDF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1FF8-F86B-48E1-86FB-FE71ACEF8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7AAD-2CD5-464F-9E47-FEC606B64EA9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67DB-FBFC-43B8-BDEF-EAEFF7007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C0A65-AB27-40FD-AC53-640466C20A74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B28CE-97DA-4850-9B7D-78D84979B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12AD-E799-4721-87D8-F8BDFC6C638F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8AE6C-34DE-43F1-8595-A7E9C2DAC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D6FCFD-35C4-4EE7-A90F-5358F900D7D7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97CA63-F345-4AAC-8D7F-BA8AA1AA3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4" descr="377339808"/>
          <p:cNvPicPr>
            <a:picLocks noChangeAspect="1" noChangeArrowheads="1"/>
          </p:cNvPicPr>
          <p:nvPr/>
        </p:nvPicPr>
        <p:blipFill>
          <a:blip r:embed="rId2" cstate="print"/>
          <a:srcRect t="8754"/>
          <a:stretch>
            <a:fillRect/>
          </a:stretch>
        </p:blipFill>
        <p:spPr bwMode="auto">
          <a:xfrm>
            <a:off x="-20638" y="-25400"/>
            <a:ext cx="91646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743400" y="2132856"/>
            <a:ext cx="5400600" cy="1498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fontAlgn="auto">
              <a:spcAft>
                <a:spcPts val="0"/>
              </a:spcAft>
              <a:buFontTx/>
              <a:buNone/>
              <a:defRPr/>
            </a:pP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Солнечная система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3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+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4" descr="1227875747_0014"/>
          <p:cNvPicPr>
            <a:picLocks noChangeAspect="1" noChangeArrowheads="1"/>
          </p:cNvPicPr>
          <p:nvPr/>
        </p:nvPicPr>
        <p:blipFill>
          <a:blip r:embed="rId2" cstate="print"/>
          <a:srcRect b="2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7100" y="69826"/>
            <a:ext cx="9168987" cy="58862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Уран 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2" name="Picture 4" descr="http://solsystem.ru/fid/cnRlaW1hZ2VfdGh1bWI6NmFlOGI2Yjc4Y2ZmOWNkMzI5NDMwNDRmZGUxMjRiY2IvLw/im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30202"/>
              </a:clrFrom>
              <a:clrTo>
                <a:srgbClr val="03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589088"/>
            <a:ext cx="31496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52950" y="1011238"/>
            <a:ext cx="4591050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Уран - седьмая от Солнца планета. Как и Землю, Уран называют голубой планетой 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Уран – старинное греческое небесное божество, ранний бог, который был отцом Крона (Сатурна), циклопов и титанов.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Уран был открыт случайно. Оказывается, Уран наблюдали и раньше, но как звезду.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Атмосфера на Уране состоит из  водорода, гелия и метана, поэтому Уран кажется голубым. 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Уран имеет кольца, они очень неярки, но, как и кольца Сатурна, содержат много довольно больших частиц, размеры их колеблются от 10 метров в диаметре до мелкой пыли.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В центре Урана находится ядро, состоящее из камня и железа.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Уран имеет 15 спутников .</a:t>
            </a:r>
          </a:p>
          <a:p>
            <a:pPr indent="92075" algn="just"/>
            <a:endParaRPr lang="ru-RU" sz="2000" b="1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6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4" descr="1227875747_0014"/>
          <p:cNvPicPr>
            <a:picLocks noChangeAspect="1" noChangeArrowheads="1"/>
          </p:cNvPicPr>
          <p:nvPr/>
        </p:nvPicPr>
        <p:blipFill>
          <a:blip r:embed="rId2" cstate="print"/>
          <a:srcRect b="2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7100" y="69826"/>
            <a:ext cx="9168987" cy="58862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Нептун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6" descr="http://vetonet.ru/images/users/photos/medium/07ff5c9a1758a60f5cfbdda17e3c6d9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790" r="11526" b="2933"/>
          <a:stretch>
            <a:fillRect/>
          </a:stretch>
        </p:blipFill>
        <p:spPr bwMode="auto">
          <a:xfrm>
            <a:off x="468313" y="1773238"/>
            <a:ext cx="410368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67238" y="1628775"/>
            <a:ext cx="4572000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Нептун – восьмая планета от Солнца и четвертая по размеру среди планет. И так же, как Земля и Уран, голубого цвета - цвета метана, содержащегося в атмосфере планеты.</a:t>
            </a:r>
          </a:p>
          <a:p>
            <a:pPr indent="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Спутников у этой планеты 8, самый крупный среди них  Тритон. На поверхности спутника обнаружены скалы, кратеры, темные полосы вулканического происхождения.</a:t>
            </a:r>
          </a:p>
          <a:p>
            <a:pPr indent="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Среднее расстояние от Солнца до Нептуна 4500  млн. км.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Нептун - в римской мифологии бог морей.</a:t>
            </a:r>
          </a:p>
        </p:txBody>
      </p:sp>
    </p:spTree>
  </p:cSld>
  <p:clrMapOvr>
    <a:masterClrMapping/>
  </p:clrMapOvr>
  <p:transition spd="slow" advTm="131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4" descr="1227875747_0014"/>
          <p:cNvPicPr>
            <a:picLocks noChangeAspect="1" noChangeArrowheads="1"/>
          </p:cNvPicPr>
          <p:nvPr/>
        </p:nvPicPr>
        <p:blipFill>
          <a:blip r:embed="rId2" cstate="print"/>
          <a:srcRect b="2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Olga\Desktop\1291660553_w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3425" y="1989138"/>
            <a:ext cx="513715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  <a:latin typeface="Monotype Corsiva" pitchFamily="66" charset="0"/>
              </a:rPr>
              <a:t>Все мы  жители планеты  Земля – земляне. </a:t>
            </a:r>
            <a:br>
              <a:rPr lang="ru-RU" sz="2800" b="1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chemeClr val="bg1"/>
                </a:solidFill>
                <a:latin typeface="Monotype Corsiva" pitchFamily="66" charset="0"/>
              </a:rPr>
              <a:t>И наш долг беречь нашу планету!</a:t>
            </a:r>
          </a:p>
        </p:txBody>
      </p:sp>
    </p:spTree>
  </p:cSld>
  <p:clrMapOvr>
    <a:masterClrMapping/>
  </p:clrMapOvr>
  <p:transition spd="slow" advTm="6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4" descr="1227875747_0014"/>
          <p:cNvPicPr>
            <a:picLocks noChangeAspect="1" noChangeArrowheads="1"/>
          </p:cNvPicPr>
          <p:nvPr/>
        </p:nvPicPr>
        <p:blipFill>
          <a:blip r:embed="rId2" cstate="print"/>
          <a:srcRect b="2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Olga\Desktop\Рисунок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6350"/>
            <a:ext cx="219551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Меркурий - самая ближайшая к Солнцу планет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1649413"/>
            <a:ext cx="574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8547_bi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0875" y="20335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Olga\Desktop\1291660553_w2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2850" y="2708275"/>
            <a:ext cx="9588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Olga\Desktop\909723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8500" y="3348038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Users\Olga\Desktop\0_58c80_ad57aeb1_XL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965" t="3130"/>
          <a:stretch>
            <a:fillRect/>
          </a:stretch>
        </p:blipFill>
        <p:spPr bwMode="auto">
          <a:xfrm>
            <a:off x="3563938" y="3860800"/>
            <a:ext cx="1135062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8552_bi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6775" y="4451350"/>
            <a:ext cx="2116138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solsystem.ru/fid/cnRlaW1hZ2VfdGh1bWI6NmFlOGI2Yjc4Y2ZmOWNkMzI5NDMwNDRmZGUxMjRiY2IvLw/img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30202"/>
              </a:clrFrom>
              <a:clrTo>
                <a:srgbClr val="03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39114">
            <a:off x="2235200" y="5219700"/>
            <a:ext cx="628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http://vetonet.ru/images/users/photos/medium/07ff5c9a1758a60f5cfbdda17e3c6d9c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790" r="11526" b="2933"/>
          <a:stretch>
            <a:fillRect/>
          </a:stretch>
        </p:blipFill>
        <p:spPr bwMode="auto">
          <a:xfrm>
            <a:off x="1911350" y="5788025"/>
            <a:ext cx="4508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5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6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6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6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6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6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4" descr="1227875747_0014"/>
          <p:cNvPicPr>
            <a:picLocks noChangeAspect="1" noChangeArrowheads="1"/>
          </p:cNvPicPr>
          <p:nvPr/>
        </p:nvPicPr>
        <p:blipFill>
          <a:blip r:embed="rId2" cstate="print"/>
          <a:srcRect b="2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Olga\Desktop\Рисунок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425" y="1549400"/>
            <a:ext cx="3948113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7100" y="69826"/>
            <a:ext cx="9168987" cy="58862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Солнце 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43438" y="658813"/>
            <a:ext cx="45005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Солнце размером значительно превосходит любую планету нашей системы.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Солнце – обычная звезда - раскаленный газовый шар, который светит самостоятельно за счет высокой температуры поверхности. Размеры Солнца очень велики - радиус  в 109 раз, а масса – в 330 000 раз больше радиуса и массы Земли. 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Планеты светят отраженным солнечным светом. Они расположены в следующем порядке от Солнца: Меркурий, Венера, Земля, Марс, Юпитер, Сатурн, Уран, Нептун,  Плутон.  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Солнце удалено от центра нашей галактики на 33 000 световых лет. Оно движется вокруг цента галактики со скоростью 250 км/с, делая полный оборот за 200 000 000 лет.</a:t>
            </a:r>
          </a:p>
        </p:txBody>
      </p:sp>
    </p:spTree>
  </p:cSld>
  <p:clrMapOvr>
    <a:masterClrMapping/>
  </p:clrMapOvr>
  <p:transition spd="slow" advTm="15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27" dur="2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4" descr="1227875747_0014"/>
          <p:cNvPicPr>
            <a:picLocks noChangeAspect="1" noChangeArrowheads="1"/>
          </p:cNvPicPr>
          <p:nvPr/>
        </p:nvPicPr>
        <p:blipFill>
          <a:blip r:embed="rId2" cstate="print"/>
          <a:srcRect b="2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Меркурий - самая ближайшая к Солнцу планет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1989138"/>
            <a:ext cx="34290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100811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Меркурий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0" y="800100"/>
            <a:ext cx="4572000" cy="6057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2075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Меркурий. - </a:t>
            </a: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амая близкая к Солнцу планета и маленькая из всех планет, не считая Плутона. Весь </a:t>
            </a: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</a:rPr>
              <a:t>свой путь по орбите вокруг Солнца он проходит всего за 88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дней. Поверхность Меркурия достаточно </a:t>
            </a: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</a:rPr>
              <a:t>горяча, чтобы расплавить олово и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свинец. Едва </a:t>
            </a: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</a:rPr>
              <a:t>ли там есть какая-нибудь атмосфера, а твердый грунт весь покрыт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кратерами.</a:t>
            </a:r>
          </a:p>
          <a:p>
            <a:pPr marL="0" indent="92075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Древние </a:t>
            </a: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</a:rPr>
              <a:t>римляне считали Меркурия покровителем торговли, путешественников и воров, а также вестником богов. Неудивительно, что небольшая планета, быстро перемещающаяся по небу вслед за Солнцем, получила его имя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</a:rPr>
              <a:t>Меркурий принадлежит к планетам земной группы. </a:t>
            </a:r>
          </a:p>
        </p:txBody>
      </p:sp>
    </p:spTree>
  </p:cSld>
  <p:clrMapOvr>
    <a:masterClrMapping/>
  </p:clrMapOvr>
  <p:transition spd="slow" advTm="16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4" descr="1227875747_0014"/>
          <p:cNvPicPr>
            <a:picLocks noChangeAspect="1" noChangeArrowheads="1"/>
          </p:cNvPicPr>
          <p:nvPr/>
        </p:nvPicPr>
        <p:blipFill>
          <a:blip r:embed="rId2" cstate="print"/>
          <a:srcRect b="2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7100" y="69826"/>
            <a:ext cx="9168987" cy="58862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Венера  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7" descr="8547_bi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013" y="1700213"/>
            <a:ext cx="3941762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67238" y="1074738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Венера – вторая планета от солнца и одна из планет земной группы. Она окружена достаточно плотной атмосферой, а поверхность постоянно закрыта плотными слоями облаков. Атмосфера в основном состоит из углекислого газа - металла тяжелого, удерживающего тепло планеты. 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Поверхность Венеры покрыта сотнями тысяч вулканов. Есть несколько очень больших: высотой 3 км. и шириной 500 км.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Венера подходит к Земле ближе, чем любая другая планета, на расстояние 45  млн. км.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Венеру можно наблюдать через час после захода солнца или за час до восхода. У Венеры нет лун.</a:t>
            </a:r>
          </a:p>
        </p:txBody>
      </p:sp>
    </p:spTree>
  </p:cSld>
  <p:clrMapOvr>
    <a:masterClrMapping/>
  </p:clrMapOvr>
  <p:transition spd="slow" advTm="15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4" descr="1227875747_0014"/>
          <p:cNvPicPr>
            <a:picLocks noChangeAspect="1" noChangeArrowheads="1"/>
          </p:cNvPicPr>
          <p:nvPr/>
        </p:nvPicPr>
        <p:blipFill>
          <a:blip r:embed="rId2" cstate="print"/>
          <a:srcRect b="2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AutoShape 6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32" name="Picture 8" descr="C:\Users\Olga\Desktop\1291660553_w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58975"/>
            <a:ext cx="464502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67238" y="836613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Земля – третья планета от Солнца. Земля из космоса кажется голубой - этот цвет придают окружающая ее атмосфера, содержащая кислород, и океаны, покрывающие более двух третей земной поверхности. 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Земля образовалась примерно 4,7 миллиарда лет назад из газопылевого облака, в котором зародилось Солнце. 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У Земли есть спутник - Луна. 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Земля вращается вокруг своей оси и поочередно подставляет светилу разные стороны. День наступает на стороне планеты, обращенной к Солнцу, а на противоположной стороне в это время царит ночь. 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Среднее расстояние Земли до Солнца около 149,6  млн. км.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7100" y="69826"/>
            <a:ext cx="9168987" cy="58862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Земля 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7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227875747_0014"/>
          <p:cNvPicPr>
            <a:picLocks noChangeAspect="1" noChangeArrowheads="1"/>
          </p:cNvPicPr>
          <p:nvPr/>
        </p:nvPicPr>
        <p:blipFill>
          <a:blip r:embed="rId2" cstate="print"/>
          <a:srcRect b="2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7100" y="69826"/>
            <a:ext cx="9168987" cy="58862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Марс 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196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AutoShape 4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69" name="Picture 5" descr="C:\Users\Olga\Desktop\90972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1844675"/>
            <a:ext cx="4814887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67238" y="828675"/>
            <a:ext cx="4572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513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Марс  -  четвертая планета от Солнца.</a:t>
            </a:r>
          </a:p>
          <a:p>
            <a:pPr indent="36513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Марс в древности назвали в честь бога войны за свой кроваво-красный цвет, который сразу же бросается в глаза. </a:t>
            </a:r>
          </a:p>
          <a:p>
            <a:pPr indent="36513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Атмосфера Марса состоит из углекислого газа и азота. В малом количестве присутствуют водяной пар, кислород и аргон.</a:t>
            </a:r>
          </a:p>
          <a:p>
            <a:pPr indent="36513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Давление у поверхности намного ниже земного, а при таком низком давлении не может быть жидкой воды. Климат Марса – это климат холодной, обезвоженной высокогорной пустыни с горами, кратерами и вулканами. Например, высочайший вулкан Олимп вздымается вверх почти на 30 км! 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У Марса имеется два спутника - Фобос и Деймос (меньше Фобоса). </a:t>
            </a:r>
          </a:p>
          <a:p>
            <a:pPr indent="36513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Среднее расстояние от Солнца до красной планеты  228 млн. км. </a:t>
            </a:r>
          </a:p>
        </p:txBody>
      </p:sp>
    </p:spTree>
  </p:cSld>
  <p:clrMapOvr>
    <a:masterClrMapping/>
  </p:clrMapOvr>
  <p:transition spd="slow" advTm="156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4" descr="1227875747_0014"/>
          <p:cNvPicPr>
            <a:picLocks noChangeAspect="1" noChangeArrowheads="1"/>
          </p:cNvPicPr>
          <p:nvPr/>
        </p:nvPicPr>
        <p:blipFill>
          <a:blip r:embed="rId2" cstate="print"/>
          <a:srcRect b="2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7100" y="69826"/>
            <a:ext cx="9168987" cy="58862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Юпитер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7" name="Picture 1" descr="C:\Users\Olga\Desktop\0_58c80_ad57aeb1_X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8" y="1857375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908050"/>
            <a:ext cx="44640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 Юпитер - пятая планета от Солнца, самая большая планета Солнечной системы. Юпитер - не твердая планета. Тысячи лет назад Юпитер назвали в честь царя римских богов. 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На сегодняшний день у Юпитера известно 28 спутников. Четыре из них - Ио, Европа, Ганимед и Каллисто, в 1610 году их открыл итальянский ученый Галилей, - отличаются большими размерами и массой. 20 внешних спутников настолько далеки от планеты, что невидимы с ее поверхности невооруженным глазом, а Юпитер в небе самого дальнего из них выглядит меньше Луны.  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Расстояние от Солнца до Юпитера        778  млн. км. </a:t>
            </a:r>
          </a:p>
          <a:p>
            <a:pPr indent="92075" algn="just">
              <a:buFont typeface="Arial" charset="0"/>
              <a:buChar char="•"/>
            </a:pPr>
            <a:r>
              <a:rPr lang="ru-RU" sz="2000" b="1">
                <a:latin typeface="Monotype Corsiva" pitchFamily="66" charset="0"/>
              </a:rPr>
              <a:t/>
            </a:r>
            <a:br>
              <a:rPr lang="ru-RU" sz="2000" b="1">
                <a:latin typeface="Monotype Corsiva" pitchFamily="66" charset="0"/>
              </a:rPr>
            </a:br>
            <a:endParaRPr lang="ru-RU" sz="2000" b="1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6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4" descr="1227875747_0014"/>
          <p:cNvPicPr>
            <a:picLocks noChangeAspect="1" noChangeArrowheads="1"/>
          </p:cNvPicPr>
          <p:nvPr/>
        </p:nvPicPr>
        <p:blipFill>
          <a:blip r:embed="rId2" cstate="print"/>
          <a:srcRect b="2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7100" y="69826"/>
            <a:ext cx="9168987" cy="58862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Сатурн 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5" descr="8552_bi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7088" y="1052513"/>
            <a:ext cx="4941887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262438"/>
            <a:ext cx="90360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Сатурн - шестая от Солнца планета, имеет удивительную систему колец. Планета известна с самых древних времен - ведь она одна из самых ярких объектов на нашем звездном небе. </a:t>
            </a:r>
          </a:p>
          <a:p>
            <a:pPr indent="92075" algn="just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Атмосфера Сатурна - в основном, водород и гелий. Ветра на Сатурне очень сильны. У Сатурна есть кольца, состоящие из тысяч небольших твердых обломков камней и льда, которые вращаются вокруг планеты. Ширина этих колец равна 400 000 км, однако в толщину они составляют всего несколько десятков метров. Сквозь кольца можно увидеть звезды! </a:t>
            </a:r>
          </a:p>
        </p:txBody>
      </p:sp>
    </p:spTree>
  </p:cSld>
  <p:clrMapOvr>
    <a:masterClrMapping/>
  </p:clrMapOvr>
  <p:transition spd="slow" advTm="157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Планет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Планеты</Template>
  <TotalTime>8</TotalTime>
  <Words>710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Планеты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+</vt:lpstr>
      <vt:lpstr>Слайд 11</vt:lpstr>
      <vt:lpstr>Все мы  жители планеты  Земля – земляне.  И наш долг беречь нашу планету!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Admin</cp:lastModifiedBy>
  <cp:revision>4</cp:revision>
  <dcterms:created xsi:type="dcterms:W3CDTF">2013-06-16T12:41:15Z</dcterms:created>
  <dcterms:modified xsi:type="dcterms:W3CDTF">2013-12-11T17:36:41Z</dcterms:modified>
</cp:coreProperties>
</file>