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8"/>
  </p:notesMasterIdLst>
  <p:sldIdLst>
    <p:sldId id="256" r:id="rId3"/>
    <p:sldId id="257" r:id="rId4"/>
    <p:sldId id="260" r:id="rId5"/>
    <p:sldId id="258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02CE7-DDF1-4FD5-921B-F2CECFFC5D1E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896FF-354C-4025-A90D-3F13B0785E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926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896FF-354C-4025-A90D-3F13B0785E7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148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147B-C89C-40EB-AC5F-DBB3B5FCF08E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B8E5B3-7EF7-4BE8-9277-2C09B9119A7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147B-C89C-40EB-AC5F-DBB3B5FCF08E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E5B3-7EF7-4BE8-9277-2C09B9119A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147B-C89C-40EB-AC5F-DBB3B5FCF08E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E5B3-7EF7-4BE8-9277-2C09B9119A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147B-C89C-40EB-AC5F-DBB3B5FCF08E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B8E5B3-7EF7-4BE8-9277-2C09B9119A7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147B-C89C-40EB-AC5F-DBB3B5FCF08E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E5B3-7EF7-4BE8-9277-2C09B9119A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147B-C89C-40EB-AC5F-DBB3B5FCF08E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E5B3-7EF7-4BE8-9277-2C09B9119A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147B-C89C-40EB-AC5F-DBB3B5FCF08E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E5B3-7EF7-4BE8-9277-2C09B9119A7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147B-C89C-40EB-AC5F-DBB3B5FCF08E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E5B3-7EF7-4BE8-9277-2C09B9119A7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147B-C89C-40EB-AC5F-DBB3B5FCF08E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E5B3-7EF7-4BE8-9277-2C09B9119A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147B-C89C-40EB-AC5F-DBB3B5FCF08E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E5B3-7EF7-4BE8-9277-2C09B9119A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147B-C89C-40EB-AC5F-DBB3B5FCF08E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E5B3-7EF7-4BE8-9277-2C09B9119A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147B-C89C-40EB-AC5F-DBB3B5FCF08E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B8E5B3-7EF7-4BE8-9277-2C09B9119A73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147B-C89C-40EB-AC5F-DBB3B5FCF08E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E5B3-7EF7-4BE8-9277-2C09B9119A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147B-C89C-40EB-AC5F-DBB3B5FCF08E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E5B3-7EF7-4BE8-9277-2C09B9119A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147B-C89C-40EB-AC5F-DBB3B5FCF08E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E5B3-7EF7-4BE8-9277-2C09B9119A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147B-C89C-40EB-AC5F-DBB3B5FCF08E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B8E5B3-7EF7-4BE8-9277-2C09B9119A7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147B-C89C-40EB-AC5F-DBB3B5FCF08E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B8E5B3-7EF7-4BE8-9277-2C09B9119A7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147B-C89C-40EB-AC5F-DBB3B5FCF08E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B8E5B3-7EF7-4BE8-9277-2C09B9119A73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147B-C89C-40EB-AC5F-DBB3B5FCF08E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B8E5B3-7EF7-4BE8-9277-2C09B9119A7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147B-C89C-40EB-AC5F-DBB3B5FCF08E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B8E5B3-7EF7-4BE8-9277-2C09B9119A7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147B-C89C-40EB-AC5F-DBB3B5FCF08E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B8E5B3-7EF7-4BE8-9277-2C09B9119A7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147B-C89C-40EB-AC5F-DBB3B5FCF08E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B8E5B3-7EF7-4BE8-9277-2C09B9119A73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622147B-C89C-40EB-AC5F-DBB3B5FCF08E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AB8E5B3-7EF7-4BE8-9277-2C09B9119A7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5622147B-C89C-40EB-AC5F-DBB3B5FCF08E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AB8E5B3-7EF7-4BE8-9277-2C09B9119A73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3%D0%B5%D0%BD%D0%B5%D1%80%D0%B0%D0%BB-%D0%BB%D0%B5%D0%B9%D1%82%D0%B5%D0%BD%D0%B0%D0%BD%D1%82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A%D0%BE%D1%81%D0%BC%D0%BE%D0%BD%D0%B0%D0%B2%D1%82%D0%B8%D0%BA%D0%B0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A%D0%BE%D1%81%D0%BC%D0%BE%D0%BD%D0%B0%D0%B2%D1%82%D0%B8%D0%BA%D0%B0" TargetMode="External"/><Relationship Id="rId3" Type="http://schemas.openxmlformats.org/officeDocument/2006/relationships/image" Target="../media/image7.jpeg"/><Relationship Id="rId7" Type="http://schemas.openxmlformats.org/officeDocument/2006/relationships/hyperlink" Target="http://ru.wikipedia.org/wiki/%D0%A1%D0%A1%D0%A1%D0%A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0%D0%B0%D0%BA%D0%B5%D1%82%D0%BD%D0%BE%D0%B5_%D0%BE%D1%80%D1%83%D0%B6%D0%B8%D0%B5" TargetMode="External"/><Relationship Id="rId5" Type="http://schemas.openxmlformats.org/officeDocument/2006/relationships/hyperlink" Target="http://ru.wikipedia.org/wiki/%D0%9A%D0%BE%D1%81%D0%BC%D0%B8%D1%87%D0%B5%D1%81%D0%BA%D0%B8%D0%B9_%D0%BA%D0%BE%D1%80%D0%B0%D0%B1%D0%BB%D1%8C" TargetMode="External"/><Relationship Id="rId4" Type="http://schemas.openxmlformats.org/officeDocument/2006/relationships/hyperlink" Target="http://ru.wikipedia.org/wiki/%D0%A0%D0%B0%D0%BA%D0%B5%D1%82%D0%B0" TargetMode="Externa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4%D0%B2%D0%B8%D0%B3%D0%B0%D1%82%D0%B5%D0%BB%D1%8C" TargetMode="External"/><Relationship Id="rId3" Type="http://schemas.openxmlformats.org/officeDocument/2006/relationships/hyperlink" Target="http://ru.wikipedia.org/wiki/%D0%A3%D0%BA%D1%80%D0%B0%D0%B8%D0%BD%D0%B0" TargetMode="External"/><Relationship Id="rId7" Type="http://schemas.openxmlformats.org/officeDocument/2006/relationships/hyperlink" Target="http://ru.wikipedia.org/wiki/%D0%90%D0%B2%D0%B8%D0%B0%D1%86%D0%B8%D1%8F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8%D0%BD%D0%B6%D0%B5%D0%BD%D0%B5%D1%80-%D0%BA%D0%BE%D0%BD%D1%81%D1%82%D1%80%D1%83%D0%BA%D1%82%D0%BE%D1%80" TargetMode="External"/><Relationship Id="rId5" Type="http://schemas.openxmlformats.org/officeDocument/2006/relationships/hyperlink" Target="http://ru.wikipedia.org/wiki/%D0%A3%D1%87%D1%91%D0%BD%D1%8B%D0%B9" TargetMode="External"/><Relationship Id="rId4" Type="http://schemas.openxmlformats.org/officeDocument/2006/relationships/hyperlink" Target="http://ru.wikipedia.org/wiki/%D0%A1%D0%BE%D1%8E%D0%B7_%D0%A1%D0%BE%D0%B2%D0%B5%D1%82%D1%81%D0%BA%D0%B8%D1%85_%D0%A1%D0%BE%D1%86%D0%B8%D0%B0%D0%BB%D0%B8%D1%81%D1%82%D0%B8%D1%87%D0%B5%D1%81%D0%BA%D0%B8%D1%85_%D0%A0%D0%B5%D1%81%D0%BF%D1%83%D0%B1%D0%BB%D0%B8%D0%BA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315200" cy="2595025"/>
          </a:xfrm>
        </p:spPr>
        <p:txBody>
          <a:bodyPr>
            <a:normAutofit/>
          </a:bodyPr>
          <a:lstStyle/>
          <a:p>
            <a:pPr algn="ctr"/>
            <a:r>
              <a:rPr lang="ru-RU" sz="8000" dirty="0" smtClean="0">
                <a:solidFill>
                  <a:srgbClr val="FF0000"/>
                </a:solidFill>
              </a:rPr>
              <a:t>Улицы Москвы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85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onstantin Konstantin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208"/>
            <a:ext cx="2699792" cy="365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59832" y="250630"/>
            <a:ext cx="59046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/>
              <a:t>Константи́н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Ива́нович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Константи́нов</a:t>
            </a:r>
            <a:r>
              <a:rPr lang="ru-RU" sz="2800" dirty="0" smtClean="0"/>
              <a:t> — русский учёный и изобретатель в области артиллерии, ракетной техники, приборостроения и автоматики, </a:t>
            </a:r>
            <a:r>
              <a:rPr lang="ru-RU" sz="2800" dirty="0" smtClean="0">
                <a:hlinkClick r:id="rId3" tooltip="Генерал-лейтенант"/>
              </a:rPr>
              <a:t>генерал-лейтенант</a:t>
            </a:r>
            <a:r>
              <a:rPr lang="ru-RU" sz="2800" dirty="0" smtClean="0"/>
              <a:t>, артиллерист.</a:t>
            </a:r>
            <a:endParaRPr lang="ru-RU" sz="28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70145" y="558855"/>
            <a:ext cx="340371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414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&amp;Kcy;&amp;ocy;&amp;ncy;&amp;dcy;&amp;rcy;&amp;acy;&amp;tcy;&amp;yucy;&amp;kcy;, &amp;YUcy;&amp;rcy;&amp;icy;&amp;jcy;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42" y="1"/>
            <a:ext cx="2872650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51312" y="836712"/>
            <a:ext cx="61926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/>
              <a:t>Ю́рий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Васи́льевич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Кондратю́к</a:t>
            </a:r>
            <a:r>
              <a:rPr lang="ru-RU" sz="2800" dirty="0"/>
              <a:t> </a:t>
            </a:r>
            <a:r>
              <a:rPr lang="ru-RU" sz="2800" dirty="0" smtClean="0"/>
              <a:t> — украинский советский ученый, один из основоположников </a:t>
            </a:r>
            <a:r>
              <a:rPr lang="ru-RU" sz="2800" dirty="0" smtClean="0">
                <a:hlinkClick r:id="rId3" tooltip="Космонавтика"/>
              </a:rPr>
              <a:t>космонавтики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508" y="3356992"/>
            <a:ext cx="8972550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395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rgey Koroly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6772"/>
            <a:ext cx="2752721" cy="347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03848" y="188640"/>
            <a:ext cx="576064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/>
              <a:t>Серге́й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Па́влович</a:t>
            </a:r>
            <a:r>
              <a:rPr lang="ru-RU" sz="2800" b="1" dirty="0" smtClean="0"/>
              <a:t> Королёв</a:t>
            </a:r>
            <a:r>
              <a:rPr lang="ru-RU" sz="2800" dirty="0" smtClean="0"/>
              <a:t>  — советский учёный, конструктор и организатор производства </a:t>
            </a:r>
            <a:r>
              <a:rPr lang="ru-RU" sz="2800" dirty="0" smtClean="0">
                <a:hlinkClick r:id="rId4" tooltip="Ракета"/>
              </a:rPr>
              <a:t>ракетно</a:t>
            </a:r>
            <a:r>
              <a:rPr lang="ru-RU" sz="2800" dirty="0" smtClean="0"/>
              <a:t>-</a:t>
            </a:r>
            <a:r>
              <a:rPr lang="ru-RU" sz="2800" dirty="0" smtClean="0">
                <a:hlinkClick r:id="rId5" tooltip="Космический корабль"/>
              </a:rPr>
              <a:t>космической техники</a:t>
            </a:r>
            <a:r>
              <a:rPr lang="ru-RU" sz="2800" dirty="0" smtClean="0"/>
              <a:t> и </a:t>
            </a:r>
            <a:r>
              <a:rPr lang="ru-RU" sz="2800" dirty="0" smtClean="0">
                <a:hlinkClick r:id="rId6" tooltip="Ракетное оружие"/>
              </a:rPr>
              <a:t>ракетного оружия</a:t>
            </a:r>
            <a:r>
              <a:rPr lang="ru-RU" sz="2800" dirty="0" smtClean="0"/>
              <a:t> </a:t>
            </a:r>
            <a:r>
              <a:rPr lang="ru-RU" sz="2800" dirty="0" smtClean="0">
                <a:hlinkClick r:id="rId7" tooltip="СССР"/>
              </a:rPr>
              <a:t>СССР</a:t>
            </a:r>
            <a:r>
              <a:rPr lang="ru-RU" sz="2800" dirty="0" smtClean="0"/>
              <a:t>, основоположник практической </a:t>
            </a:r>
            <a:r>
              <a:rPr lang="ru-RU" sz="2800" dirty="0" smtClean="0">
                <a:hlinkClick r:id="rId8" tooltip="Космонавтика"/>
              </a:rPr>
              <a:t>космонавтики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6" y="3467579"/>
            <a:ext cx="9164636" cy="3399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23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ul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22" y="30463"/>
            <a:ext cx="2573497" cy="343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96700" y="548680"/>
            <a:ext cx="61926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/>
              <a:t>Архи́п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Миха́йлович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Лю́лька</a:t>
            </a:r>
            <a:r>
              <a:rPr lang="ru-RU" sz="2800" dirty="0" smtClean="0"/>
              <a:t>  — </a:t>
            </a:r>
            <a:r>
              <a:rPr lang="ru-RU" sz="2800" dirty="0" smtClean="0">
                <a:hlinkClick r:id="rId3" tooltip="Украина"/>
              </a:rPr>
              <a:t>украинский</a:t>
            </a:r>
            <a:r>
              <a:rPr lang="ru-RU" sz="2800" dirty="0" smtClean="0"/>
              <a:t> </a:t>
            </a:r>
            <a:r>
              <a:rPr lang="ru-RU" sz="2800" dirty="0" smtClean="0">
                <a:hlinkClick r:id="rId4" tooltip="Союз Советских Социалистических Республик"/>
              </a:rPr>
              <a:t>советский</a:t>
            </a:r>
            <a:r>
              <a:rPr lang="ru-RU" sz="2800" dirty="0" smtClean="0"/>
              <a:t> </a:t>
            </a:r>
            <a:r>
              <a:rPr lang="ru-RU" sz="2800" dirty="0" smtClean="0">
                <a:hlinkClick r:id="rId5" tooltip="Учёный"/>
              </a:rPr>
              <a:t>учёный</a:t>
            </a:r>
            <a:r>
              <a:rPr lang="ru-RU" sz="2800" dirty="0" smtClean="0"/>
              <a:t> и </a:t>
            </a:r>
            <a:r>
              <a:rPr lang="ru-RU" sz="2800" dirty="0" smtClean="0">
                <a:hlinkClick r:id="rId6" tooltip="Инженер-конструктор"/>
              </a:rPr>
              <a:t>конструктор</a:t>
            </a:r>
            <a:r>
              <a:rPr lang="ru-RU" sz="2800" dirty="0" smtClean="0"/>
              <a:t> </a:t>
            </a:r>
            <a:r>
              <a:rPr lang="ru-RU" sz="2800" dirty="0" smtClean="0">
                <a:hlinkClick r:id="rId7" tooltip="Авиация"/>
              </a:rPr>
              <a:t>авиационных</a:t>
            </a:r>
            <a:r>
              <a:rPr lang="ru-RU" sz="2800" dirty="0" smtClean="0"/>
              <a:t> </a:t>
            </a:r>
            <a:r>
              <a:rPr lang="ru-RU" sz="2800" dirty="0" smtClean="0">
                <a:hlinkClick r:id="rId8" tooltip="Двигатель"/>
              </a:rPr>
              <a:t>двигателей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6" y="3461792"/>
            <a:ext cx="9126163" cy="336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894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35</Words>
  <Application>Microsoft Office PowerPoint</Application>
  <PresentationFormat>Экран (4:3)</PresentationFormat>
  <Paragraphs>6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Базовая</vt:lpstr>
      <vt:lpstr>Перспектива</vt:lpstr>
      <vt:lpstr>Улицы Москвы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3</cp:revision>
  <dcterms:created xsi:type="dcterms:W3CDTF">2013-03-17T17:44:10Z</dcterms:created>
  <dcterms:modified xsi:type="dcterms:W3CDTF">2013-03-17T18:09:32Z</dcterms:modified>
</cp:coreProperties>
</file>