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-171399"/>
            <a:ext cx="7200928" cy="201622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252427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 учитель начальных классов: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Гаффарова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Алина Ахатовна</a:t>
            </a:r>
          </a:p>
          <a:p>
            <a:pPr algn="l"/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1227"/>
            <a:ext cx="4953880" cy="394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Аннотация: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работа проходит по группам и таким образом создает ситуацию успешности.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 позволяет учащимся познакомиться с историей возникновения их родного посёлка.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 над проектом с учащимися была организована экскурсия по посёлку, посетили местную библиотеку, и сделали фотографии достопримечательностей посёлка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Итогом проекта должно стать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умение продуктивно работать в команде, выполнять разные роли и обязанности, умение признавать различные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мнения; умение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действовать в интересах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группы; умение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 за свой выбор перед другими людьми;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данного проекта: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ученики 1 Б класса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Время проведения: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3 недели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Место проведения: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1Б класса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экскурсия по поселку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Расширять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знания о своём родном селе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Способствовать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воспитанию чувства гордости за свою малую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Родину;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Воспитывать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у учащихся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коммуникативность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- посещение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библиотеки с целью ознакомления с литературой по данной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теме;</a:t>
            </a:r>
            <a:endParaRPr lang="ru-RU" sz="31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- знакомство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с правилами работы в сети Интернет, с этикетом общения, правилами соблюдения авторских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прав;</a:t>
            </a:r>
            <a:endParaRPr lang="ru-RU" sz="31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- анализ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информации, отбор материалов.</a:t>
            </a:r>
            <a:endParaRPr lang="ru-RU" sz="31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- оценивание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своей работы в группе</a:t>
            </a:r>
            <a:endParaRPr lang="ru-RU" sz="31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endParaRPr lang="ru-RU" sz="4000" b="1" i="1" dirty="0" smtClean="0">
              <a:solidFill>
                <a:srgbClr val="FF0000"/>
              </a:solidFill>
              <a:latin typeface="Times New Roman"/>
            </a:endParaRPr>
          </a:p>
          <a:p>
            <a:endParaRPr lang="ru-RU" sz="4000" b="1" i="1" dirty="0">
              <a:solidFill>
                <a:srgbClr val="FF0000"/>
              </a:solidFill>
              <a:latin typeface="Times New Roman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</a:rPr>
              <a:t>                            Выполнение </a:t>
            </a:r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проекта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66FF"/>
                </a:solidFill>
                <a:latin typeface="Times New Roman"/>
              </a:rPr>
              <a:t>Подготовительный этап</a:t>
            </a:r>
            <a:r>
              <a:rPr lang="ru-RU" dirty="0">
                <a:solidFill>
                  <a:srgbClr val="3366FF"/>
                </a:solidFill>
                <a:latin typeface="Times New Roman"/>
              </a:rPr>
              <a:t> 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Выявление знаний детей о том, что они знают о своей малой родине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Постановка проблемы.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Определение целей и задач проекта.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Формирование творческих групп: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366FF"/>
                </a:solidFill>
                <a:latin typeface="Times New Roman"/>
              </a:rPr>
              <a:t>Основной </a:t>
            </a:r>
            <a:r>
              <a:rPr lang="ru-RU" b="1" dirty="0">
                <a:solidFill>
                  <a:srgbClr val="3366FF"/>
                </a:solidFill>
                <a:latin typeface="Times New Roman"/>
              </a:rPr>
              <a:t>этап</a:t>
            </a:r>
            <a:r>
              <a:rPr lang="ru-RU" dirty="0">
                <a:solidFill>
                  <a:srgbClr val="3366FF"/>
                </a:solidFill>
                <a:latin typeface="Times New Roman"/>
              </a:rPr>
              <a:t> 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Формирование групп учитывая место рождения и проживания. 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Работа с различными информационными источниками.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Составление плана работы на каждую группу с распределением обязанностей.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Обсуждение и отбор собранного материала, необходимого для создания продуктов проектной деятельности учащихся.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66FF"/>
                </a:solidFill>
                <a:latin typeface="Times New Roman"/>
              </a:rPr>
              <a:t>Заключительный этап</a:t>
            </a:r>
            <a:r>
              <a:rPr lang="ru-RU" dirty="0">
                <a:solidFill>
                  <a:srgbClr val="3366FF"/>
                </a:solidFill>
                <a:latin typeface="Times New Roman"/>
              </a:rPr>
              <a:t> 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Представление готового продукта проектной деятельности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учащихся: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«Фотоальбом»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результатов работы: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№1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9430"/>
            <a:ext cx="1584176" cy="214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outdoors.ru/foto/album/14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2132"/>
            <a:ext cx="2741871" cy="20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utdoors.ru/foto/album/14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8310"/>
            <a:ext cx="2645397" cy="19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oltat.ru/wp-content/uploads/2012/03/DSC_0061-400x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3810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№2</a:t>
            </a:r>
          </a:p>
          <a:p>
            <a:endParaRPr lang="ru-RU" dirty="0"/>
          </a:p>
        </p:txBody>
      </p:sp>
      <p:pic>
        <p:nvPicPr>
          <p:cNvPr id="3074" name="Picture 2" descr="http://s60.radikal.ru/i168/1108/74/4fa5bd095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5824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avchelny.ru/www/images/2013/5/TG97Hsl1hP0_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0597"/>
            <a:ext cx="2952328" cy="22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slam.ru/sites/default/files/img/news/2013/06/medrese_Fan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22" y="2270597"/>
            <a:ext cx="2647474" cy="21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sterfibre-kazan.ru/d/200553/d/900720801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45" y="4628959"/>
            <a:ext cx="2825134" cy="21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результат проекта стал положительным для всех;</a:t>
            </a:r>
          </a:p>
          <a:p>
            <a:pPr>
              <a:buFontTx/>
              <a:buChar char="-"/>
            </a:pPr>
            <a:r>
              <a:rPr lang="ru-RU" dirty="0" smtClean="0"/>
              <a:t>сохранение наследия и использование его в воспитании и в формировании личности подрастающего поколения приведет к улучшению качества социальной среды;</a:t>
            </a:r>
          </a:p>
          <a:p>
            <a:pPr>
              <a:buFontTx/>
              <a:buChar char="-"/>
            </a:pPr>
            <a:r>
              <a:rPr lang="ru-RU" dirty="0" smtClean="0"/>
              <a:t>- учащиеся расширили свои знания о своей малой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1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 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/</a:t>
            </a:r>
            <a:r>
              <a:rPr lang="en-US" sz="1400" dirty="0" err="1" smtClean="0"/>
              <a:t>yandsearch?text</a:t>
            </a:r>
            <a:r>
              <a:rPr lang="en-US" sz="1400" dirty="0" smtClean="0"/>
              <a:t>=</a:t>
            </a:r>
            <a:r>
              <a:rPr lang="ru-RU" sz="1400" dirty="0" smtClean="0"/>
              <a:t>карта%20ютазинского%20района%20рт&amp;</a:t>
            </a:r>
            <a:r>
              <a:rPr lang="en-US" sz="1400" dirty="0" err="1" smtClean="0"/>
              <a:t>img_url</a:t>
            </a:r>
            <a:r>
              <a:rPr lang="en-US" sz="1400" dirty="0" smtClean="0"/>
              <a:t>=http%3A%2F%2Fmoltat.ru%2Fwp-content%2Fuploads%2F2012%2F03%2Fbig-400x318.jpg&amp;pos=2&amp;rpt=</a:t>
            </a:r>
            <a:r>
              <a:rPr lang="en-US" sz="1400" dirty="0" err="1" smtClean="0"/>
              <a:t>simage&amp;lr</a:t>
            </a:r>
            <a:r>
              <a:rPr lang="en-US" sz="1400" dirty="0" smtClean="0"/>
              <a:t>=43&amp;noreask=1&amp;source=wiz</a:t>
            </a:r>
            <a:endParaRPr lang="ru-RU" sz="1400" dirty="0" smtClean="0"/>
          </a:p>
          <a:p>
            <a:r>
              <a:rPr lang="en-US" sz="1400" dirty="0" err="1" smtClean="0"/>
              <a:t>yandsearch?source</a:t>
            </a:r>
            <a:r>
              <a:rPr lang="en-US" sz="1400" dirty="0" smtClean="0"/>
              <a:t>=</a:t>
            </a:r>
            <a:r>
              <a:rPr lang="en-US" sz="1400" dirty="0" err="1" smtClean="0"/>
              <a:t>wiz&amp;fp</a:t>
            </a:r>
            <a:r>
              <a:rPr lang="en-US" sz="1400" dirty="0" smtClean="0"/>
              <a:t>=0&amp;text=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/>
              <a:t>noreask</a:t>
            </a:r>
            <a:r>
              <a:rPr lang="en-US" sz="1400" dirty="0"/>
              <a:t>=1&amp;pos=29&amp;lr=43&amp;rpt=</a:t>
            </a:r>
            <a:r>
              <a:rPr lang="en-US" sz="1400" dirty="0" err="1"/>
              <a:t>simage&amp;uinfo</a:t>
            </a:r>
            <a:r>
              <a:rPr lang="en-US" sz="1400" dirty="0"/>
              <a:t>=ww-1263-wh-670-fw-1038-fh-464-pd-1&amp;img_url=http%3A</a:t>
            </a:r>
            <a:r>
              <a:rPr lang="en-US" sz="1400" dirty="0" smtClean="0"/>
              <a:t>%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=0&amp;text=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 smtClean="0"/>
              <a:t>noreask</a:t>
            </a:r>
            <a:r>
              <a:rPr lang="en-US" sz="1400" dirty="0" smtClean="0"/>
              <a:t>=1&amp;pos=8&amp;lr=43&amp;rpt=</a:t>
            </a:r>
            <a:r>
              <a:rPr lang="en-US" sz="1400" dirty="0" err="1" smtClean="0"/>
              <a:t>simage&amp;uinfo</a:t>
            </a:r>
            <a:r>
              <a:rPr lang="en-US" sz="1400" dirty="0" smtClean="0"/>
              <a:t>=ww-1263-wh-670-fw-1038-fh-464-pd-1&amp;img_url=http%3A%2F%2Fww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=7&amp;uinfo=ww-1263-wh-670-fw-1038-fh-464-pd-1&amp;p=7&amp;text=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/>
              <a:t>noreask</a:t>
            </a:r>
            <a:r>
              <a:rPr lang="en-US" sz="1400" dirty="0"/>
              <a:t>=1&amp;pos=235</a:t>
            </a:r>
            <a:r>
              <a:rPr lang="en-US" sz="1400" dirty="0" smtClean="0"/>
              <a:t>&amp;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=7&amp;uinfo=ww-1263-wh-670-fw-1038-fh-464-pd-1&amp;p=7&amp;text=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 smtClean="0"/>
              <a:t>noreask</a:t>
            </a:r>
            <a:r>
              <a:rPr lang="en-US" sz="1400" dirty="0" smtClean="0"/>
              <a:t>=1&amp;pos=227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=8&amp;uinfo=ww-1263-wh-670-fw-1038-fh-464-pd-1&amp;p=8&amp;text=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/>
              <a:t>noreask</a:t>
            </a:r>
            <a:r>
              <a:rPr lang="en-US" sz="1400" dirty="0"/>
              <a:t>=1&amp;pos=248&amp;rpt=</a:t>
            </a:r>
            <a:r>
              <a:rPr lang="en-US" sz="1400" dirty="0" err="1"/>
              <a:t>simage&amp;lr</a:t>
            </a:r>
            <a:r>
              <a:rPr lang="en-US" sz="1400" dirty="0"/>
              <a:t>=43&amp;img_url</a:t>
            </a:r>
            <a:r>
              <a:rPr lang="en-US" sz="1400" dirty="0" smtClean="0"/>
              <a:t>=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=9&amp;uinfo=ww-1263-wh-670-fw-1038-fh-464-pd-1&amp;p=9&amp;text=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 smtClean="0"/>
              <a:t>noreask</a:t>
            </a:r>
            <a:r>
              <a:rPr lang="en-US" sz="1400" dirty="0" smtClean="0"/>
              <a:t>=1&amp;pos=277&amp;rpt=</a:t>
            </a:r>
            <a:r>
              <a:rPr lang="en-US" sz="1400" dirty="0" err="1" smtClean="0"/>
              <a:t>simage&amp;lr</a:t>
            </a:r>
            <a:r>
              <a:rPr lang="en-US" sz="1400" dirty="0" smtClean="0"/>
              <a:t>=43&amp;im</a:t>
            </a:r>
            <a:endParaRPr lang="ru-RU" sz="1400" dirty="0" smtClean="0"/>
          </a:p>
          <a:p>
            <a:r>
              <a:rPr lang="en-US" sz="1400" dirty="0" err="1"/>
              <a:t>yandsearch?source</a:t>
            </a:r>
            <a:r>
              <a:rPr lang="en-US" sz="1400" dirty="0"/>
              <a:t>=</a:t>
            </a:r>
            <a:r>
              <a:rPr lang="en-US" sz="1400" dirty="0" err="1"/>
              <a:t>wiz&amp;fp</a:t>
            </a:r>
            <a:r>
              <a:rPr lang="en-US" sz="1400" dirty="0"/>
              <a:t>=3&amp;uinfo=ww-1263-wh-670-fw-1038-fh-464-pd-1&amp;p=3&amp;text=</a:t>
            </a:r>
            <a:r>
              <a:rPr lang="ru-RU" sz="1400" dirty="0"/>
              <a:t>ютазинский%20район%20фото&amp;</a:t>
            </a:r>
            <a:r>
              <a:rPr lang="en-US" sz="1400" dirty="0" err="1"/>
              <a:t>noreask</a:t>
            </a:r>
            <a:r>
              <a:rPr lang="en-US" sz="1400" dirty="0"/>
              <a:t>=1&amp;pos=106&amp;rpt=</a:t>
            </a:r>
            <a:r>
              <a:rPr lang="en-US" sz="1400" dirty="0" err="1"/>
              <a:t>simage&amp;lr</a:t>
            </a:r>
            <a:r>
              <a:rPr lang="en-US" sz="1400" dirty="0"/>
              <a:t>=43&amp;img_url=http%3A%2F%2Fmasterfibre-kaz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6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4-10</Template>
  <TotalTime>57</TotalTime>
  <Words>242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4-10</vt:lpstr>
      <vt:lpstr>Творческий проект: «Моя малая Родина»</vt:lpstr>
      <vt:lpstr>Презентация PowerPoint</vt:lpstr>
      <vt:lpstr>    Участники данного проекта: ученики 1 Б класса</vt:lpstr>
      <vt:lpstr>Цели проекта:</vt:lpstr>
      <vt:lpstr>Презентация PowerPoint</vt:lpstr>
      <vt:lpstr>Оформление результатов работы:</vt:lpstr>
      <vt:lpstr>Презентация PowerPoint</vt:lpstr>
      <vt:lpstr>Результат проекта</vt:lpstr>
      <vt:lpstr>Интернет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проект: «Моя малая Родина»</dc:title>
  <dc:creator>BEST</dc:creator>
  <dc:description>http://aida.ucoz.ru</dc:description>
  <cp:lastModifiedBy>BEST</cp:lastModifiedBy>
  <cp:revision>6</cp:revision>
  <dcterms:created xsi:type="dcterms:W3CDTF">2013-11-24T12:53:22Z</dcterms:created>
  <dcterms:modified xsi:type="dcterms:W3CDTF">2013-11-24T13:51:21Z</dcterms:modified>
</cp:coreProperties>
</file>