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1" r:id="rId3"/>
    <p:sldId id="272" r:id="rId4"/>
    <p:sldId id="257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B421F4-5D10-49FB-98C4-5F3F3DD15D2B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30333F-8A98-4A9F-8600-6CE76DCC72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B421F4-5D10-49FB-98C4-5F3F3DD15D2B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30333F-8A98-4A9F-8600-6CE76DCC72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B421F4-5D10-49FB-98C4-5F3F3DD15D2B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30333F-8A98-4A9F-8600-6CE76DCC72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B421F4-5D10-49FB-98C4-5F3F3DD15D2B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30333F-8A98-4A9F-8600-6CE76DCC72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B421F4-5D10-49FB-98C4-5F3F3DD15D2B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30333F-8A98-4A9F-8600-6CE76DCC72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B421F4-5D10-49FB-98C4-5F3F3DD15D2B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30333F-8A98-4A9F-8600-6CE76DCC72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B421F4-5D10-49FB-98C4-5F3F3DD15D2B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30333F-8A98-4A9F-8600-6CE76DCC72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B421F4-5D10-49FB-98C4-5F3F3DD15D2B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30333F-8A98-4A9F-8600-6CE76DCC72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B421F4-5D10-49FB-98C4-5F3F3DD15D2B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30333F-8A98-4A9F-8600-6CE76DCC72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B421F4-5D10-49FB-98C4-5F3F3DD15D2B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30333F-8A98-4A9F-8600-6CE76DCC72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B421F4-5D10-49FB-98C4-5F3F3DD15D2B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30333F-8A98-4A9F-8600-6CE76DCC72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9B421F4-5D10-49FB-98C4-5F3F3DD15D2B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C30333F-8A98-4A9F-8600-6CE76DCC72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071678"/>
            <a:ext cx="7498080" cy="3226688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Сетевой город. Образование. Республика Коми</a:t>
            </a:r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3923928" y="594928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Сыктывкар 2014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00134" y="285728"/>
            <a:ext cx="7643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Муниципальное автономное общеобразовательное учреждение «Средняя общеобразовательная школа № 33»</a:t>
            </a:r>
          </a:p>
          <a:p>
            <a:pPr algn="ctr"/>
            <a:r>
              <a:rPr lang="ru-RU" dirty="0" smtClean="0"/>
              <a:t> г. Сыктывкара Республики Коми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500694" y="4786322"/>
            <a:ext cx="3286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Подготовил: </a:t>
            </a:r>
          </a:p>
          <a:p>
            <a:r>
              <a:rPr lang="ru-RU" dirty="0" smtClean="0"/>
              <a:t>учитель начальных классов </a:t>
            </a:r>
          </a:p>
          <a:p>
            <a:r>
              <a:rPr lang="ru-RU" dirty="0" err="1" smtClean="0"/>
              <a:t>Хозяинова</a:t>
            </a:r>
            <a:r>
              <a:rPr lang="ru-RU" dirty="0" smtClean="0"/>
              <a:t> С.К.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59632" y="980728"/>
            <a:ext cx="79208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3068960"/>
            <a:ext cx="100811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59632" y="836712"/>
            <a:ext cx="864096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564904"/>
            <a:ext cx="7498080" cy="1143000"/>
          </a:xfrm>
        </p:spPr>
        <p:txBody>
          <a:bodyPr/>
          <a:lstStyle/>
          <a:p>
            <a:pPr algn="ctr"/>
            <a:r>
              <a:rPr lang="ru-RU" dirty="0" smtClean="0"/>
              <a:t>Желаю удачи!!!!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29167" t="3614" b="5083"/>
          <a:stretch>
            <a:fillRect/>
          </a:stretch>
        </p:blipFill>
        <p:spPr bwMode="auto">
          <a:xfrm>
            <a:off x="1142976" y="214290"/>
            <a:ext cx="7701965" cy="6400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Овал 5"/>
          <p:cNvSpPr/>
          <p:nvPr/>
        </p:nvSpPr>
        <p:spPr>
          <a:xfrm>
            <a:off x="4357686" y="2928934"/>
            <a:ext cx="2000264" cy="7858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635896" y="980728"/>
            <a:ext cx="100811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59632" y="836712"/>
            <a:ext cx="864096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59632" y="836712"/>
            <a:ext cx="79208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42</TotalTime>
  <Words>37</Words>
  <Application>Microsoft Office PowerPoint</Application>
  <PresentationFormat>Экран (4:3)</PresentationFormat>
  <Paragraphs>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Сетевой город. Образование. Республика Коми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Желаю удачи!!!!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Admin</cp:lastModifiedBy>
  <cp:revision>7</cp:revision>
  <dcterms:created xsi:type="dcterms:W3CDTF">2014-12-13T14:23:21Z</dcterms:created>
  <dcterms:modified xsi:type="dcterms:W3CDTF">2015-01-09T19:31:21Z</dcterms:modified>
</cp:coreProperties>
</file>