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7" r:id="rId4"/>
    <p:sldId id="274" r:id="rId5"/>
    <p:sldId id="261" r:id="rId6"/>
    <p:sldId id="260" r:id="rId7"/>
    <p:sldId id="266" r:id="rId8"/>
    <p:sldId id="269" r:id="rId9"/>
    <p:sldId id="268" r:id="rId10"/>
    <p:sldId id="257" r:id="rId11"/>
    <p:sldId id="267" r:id="rId12"/>
    <p:sldId id="270" r:id="rId13"/>
    <p:sldId id="264" r:id="rId14"/>
    <p:sldId id="271" r:id="rId15"/>
    <p:sldId id="279" r:id="rId16"/>
    <p:sldId id="272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00CC"/>
    <a:srgbClr val="CC99FF"/>
    <a:srgbClr val="FF9933"/>
    <a:srgbClr val="9933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47" autoAdjust="0"/>
    <p:restoredTop sz="99024" autoAdjust="0"/>
  </p:normalViewPr>
  <p:slideViewPr>
    <p:cSldViewPr>
      <p:cViewPr varScale="1">
        <p:scale>
          <a:sx n="71" d="100"/>
          <a:sy n="71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7BE9A-4FB7-4EA4-9337-E4B026A70F54}" type="presOf" srcId="{9E53B189-0707-4064-9012-2711E3FFAF51}" destId="{5E98A81F-6172-48FF-A315-DC20E1D6D860}" srcOrd="0" destOrd="0" presId="urn:microsoft.com/office/officeart/2005/8/layout/venn3"/>
    <dgm:cxn modelId="{6BE5ED60-447C-4C10-8A88-07B1E4A08929}" type="presOf" srcId="{EF3DA76C-D868-4446-A08E-A80CAB3A147C}" destId="{71C6594F-E037-4259-BCD1-AAD3B842C68C}" srcOrd="0" destOrd="0" presId="urn:microsoft.com/office/officeart/2005/8/layout/venn3"/>
    <dgm:cxn modelId="{AF2A1C2B-4AF8-47B0-8124-7750DB8F45E2}" type="presOf" srcId="{8FDD254B-A7A3-4B97-9FBB-6289B1A1C2D8}" destId="{F714F26A-66E6-47A5-BA72-4D05BE71D5ED}" srcOrd="0" destOrd="0" presId="urn:microsoft.com/office/officeart/2005/8/layout/venn3"/>
    <dgm:cxn modelId="{D4C3D8D2-8B00-4F0C-BDEA-F19A5822139F}" type="presOf" srcId="{D831D0E8-FC2F-417C-8A50-B7132907CF42}" destId="{7639CDC6-C8AB-48DF-84F2-A06C8023F0E7}" srcOrd="0" destOrd="0" presId="urn:microsoft.com/office/officeart/2005/8/layout/venn3"/>
    <dgm:cxn modelId="{3269AB3A-2A11-4E22-A553-DBB9958A5E99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5E56B68-0377-43F0-A279-92BA698EF094}" type="presParOf" srcId="{446CA65D-CB69-46F3-B3D9-11BB3C3F4571}" destId="{5E98A81F-6172-48FF-A315-DC20E1D6D860}" srcOrd="0" destOrd="0" presId="urn:microsoft.com/office/officeart/2005/8/layout/venn3"/>
    <dgm:cxn modelId="{ADA82149-C155-4C97-AA04-3AA6F3CD46B3}" type="presParOf" srcId="{446CA65D-CB69-46F3-B3D9-11BB3C3F4571}" destId="{233A0F06-B176-4222-B794-F8A2ACEF7896}" srcOrd="1" destOrd="0" presId="urn:microsoft.com/office/officeart/2005/8/layout/venn3"/>
    <dgm:cxn modelId="{C740B622-FC93-412E-B759-9A3E3343C46D}" type="presParOf" srcId="{446CA65D-CB69-46F3-B3D9-11BB3C3F4571}" destId="{F714F26A-66E6-47A5-BA72-4D05BE71D5ED}" srcOrd="2" destOrd="0" presId="urn:microsoft.com/office/officeart/2005/8/layout/venn3"/>
    <dgm:cxn modelId="{BC6D237C-92F7-4291-9F16-B9D5E4283E8F}" type="presParOf" srcId="{446CA65D-CB69-46F3-B3D9-11BB3C3F4571}" destId="{C1BB16E1-7DA5-48EB-B3D7-8BC424EC9F8B}" srcOrd="3" destOrd="0" presId="urn:microsoft.com/office/officeart/2005/8/layout/venn3"/>
    <dgm:cxn modelId="{3021A793-A45C-441A-B539-2164738BC87F}" type="presParOf" srcId="{446CA65D-CB69-46F3-B3D9-11BB3C3F4571}" destId="{71C6594F-E037-4259-BCD1-AAD3B842C68C}" srcOrd="4" destOrd="0" presId="urn:microsoft.com/office/officeart/2005/8/layout/venn3"/>
    <dgm:cxn modelId="{2C4FC235-5F7C-41A6-867D-A352D21D1826}" type="presParOf" srcId="{446CA65D-CB69-46F3-B3D9-11BB3C3F4571}" destId="{DEE0814D-27E9-4EA5-92C4-69241B91B41B}" srcOrd="5" destOrd="0" presId="urn:microsoft.com/office/officeart/2005/8/layout/venn3"/>
    <dgm:cxn modelId="{0F211C14-53F0-4ADA-876F-00181A644E8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B5B8-5C07-4A36-ABF2-5492B82BB5E9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A2A0E6C3-65AE-49AC-900B-36729011950D}" type="presOf" srcId="{EAE1088C-D00C-4178-B118-09F4A6B86C1F}" destId="{F0D1C6A0-6AE3-4478-BCA0-1963AF8130D5}" srcOrd="0" destOrd="0" presId="urn:microsoft.com/office/officeart/2005/8/layout/venn3"/>
    <dgm:cxn modelId="{8D261309-F602-4F83-9D40-9B8BFC797E3F}" type="presOf" srcId="{55503469-2CDB-46B9-B6CD-6814AE157330}" destId="{6FC185DC-2AFF-4C48-ABA6-A267AA6D91B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C3BB94FB-F07E-4521-8697-395C00067FC2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92012ABF-5668-4B35-8CA2-59542A0EB254}" type="presOf" srcId="{3C3D1718-21F3-40E3-8073-40B31DB53FAD}" destId="{F9C5F6B0-4D31-493A-9460-1EC566C3BB84}" srcOrd="0" destOrd="0" presId="urn:microsoft.com/office/officeart/2005/8/layout/venn3"/>
    <dgm:cxn modelId="{0B3273FD-18B3-4602-9387-ACEED2B289AF}" type="presParOf" srcId="{F0D1C6A0-6AE3-4478-BCA0-1963AF8130D5}" destId="{F9C5F6B0-4D31-493A-9460-1EC566C3BB84}" srcOrd="0" destOrd="0" presId="urn:microsoft.com/office/officeart/2005/8/layout/venn3"/>
    <dgm:cxn modelId="{AD74023D-208E-4A5B-B0E5-E5E7D79A400E}" type="presParOf" srcId="{F0D1C6A0-6AE3-4478-BCA0-1963AF8130D5}" destId="{B842DF3E-E78D-462F-A5CC-E16C67B01821}" srcOrd="1" destOrd="0" presId="urn:microsoft.com/office/officeart/2005/8/layout/venn3"/>
    <dgm:cxn modelId="{ECC33D01-5E9A-444F-B6E0-64C46AFA674F}" type="presParOf" srcId="{F0D1C6A0-6AE3-4478-BCA0-1963AF8130D5}" destId="{6EF1AF08-9334-480F-9092-2F9E329DD69C}" srcOrd="2" destOrd="0" presId="urn:microsoft.com/office/officeart/2005/8/layout/venn3"/>
    <dgm:cxn modelId="{1A8E7550-09C1-4E2A-9BF3-6E6140AF91B3}" type="presParOf" srcId="{F0D1C6A0-6AE3-4478-BCA0-1963AF8130D5}" destId="{B4C4B1EE-0694-4A8B-ADE2-6079FF95B405}" srcOrd="3" destOrd="0" presId="urn:microsoft.com/office/officeart/2005/8/layout/venn3"/>
    <dgm:cxn modelId="{C49649C1-AEA5-47B3-AB24-63FF9D20F400}" type="presParOf" srcId="{F0D1C6A0-6AE3-4478-BCA0-1963AF8130D5}" destId="{6FC185DC-2AFF-4C48-ABA6-A267AA6D91B6}" srcOrd="4" destOrd="0" presId="urn:microsoft.com/office/officeart/2005/8/layout/venn3"/>
    <dgm:cxn modelId="{D0EAF898-0220-4242-85FD-B7604EEB98C3}" type="presParOf" srcId="{F0D1C6A0-6AE3-4478-BCA0-1963AF8130D5}" destId="{8F737D8B-7FC9-4805-BF3E-0815E46E311C}" srcOrd="5" destOrd="0" presId="urn:microsoft.com/office/officeart/2005/8/layout/venn3"/>
    <dgm:cxn modelId="{911620F5-9681-4900-99EB-168450E33F4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дом приходит вода      и куда она уходит</a:t>
            </a:r>
            <a:endParaRPr lang="ru-RU" sz="66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857232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20002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4000504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СТАКАНЧИКЕ КТО-ТО ПОСЕЛИЛСЯ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85956"/>
            <a:ext cx="1785950" cy="255374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25812"/>
              <a:gd name="adj2" fmla="val 14140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Скажите-ка мне, ребята, что произойдет с чистой водой в раковине, ванне, стиральной машине и других местах, где она оказалась. Куда же уходит грязная вода? 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8605" cy="25047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3000396"/>
          </a:xfrm>
          <a:prstGeom prst="cloudCallout">
            <a:avLst>
              <a:gd name="adj1" fmla="val -21674"/>
              <a:gd name="adj2" fmla="val 96307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путь выбрать – в реку или в очистные сооружения? Если грязная вода попадет в реку, что произойдет? Хорошо ли будет от этого обитателям реки? Кто обрадуется загрязнению реки? Можем ли мы помешать Злючке - Грязючке попасть в чистую реку?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3571876"/>
            <a:ext cx="2214578" cy="3166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4214818"/>
            <a:ext cx="6215138" cy="2357454"/>
          </a:xfrm>
          <a:prstGeom prst="cloudCallout">
            <a:avLst>
              <a:gd name="adj1" fmla="val -37733"/>
              <a:gd name="adj2" fmla="val 1582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вода была в стакане? Какой она стала? Удалось ли поймать Злючку - Грязючку? Где она осталась? Значит, грязную воду можно очистить. Это и происходит на очистных сооружениях.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001024" y="3071810"/>
            <a:ext cx="57150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1 из 2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15304" cy="1428760"/>
          </a:xfrm>
          <a:prstGeom prst="cloudCallout">
            <a:avLst>
              <a:gd name="adj1" fmla="val -29756"/>
              <a:gd name="adj2" fmla="val 235740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Как люди защищают реки от Злючки - Грязючки?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857620" y="3214686"/>
            <a:ext cx="5134012" cy="3429024"/>
          </a:xfrm>
          <a:prstGeom prst="cloudCallout">
            <a:avLst>
              <a:gd name="adj1" fmla="val -36345"/>
              <a:gd name="adj2" fmla="val 21115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когда я взрослым стану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купаться захочу,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Влезу сам в большую ванну,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Оба крана откручу.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потру живот, и спинку,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веснушки на носу,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Заверну себя в простынку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 кроватку отнесу!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785794"/>
            <a:ext cx="8143932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Плещет тёплая вода в берега из чугуна.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Отгадайте, вспомните: что за море в комнате?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4" name="Picture 8" descr="Картинка 28 из 235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357430"/>
            <a:ext cx="7072362" cy="42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642918"/>
            <a:ext cx="5214974" cy="2643206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было! А что было!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речку в дом пустила.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Речка весело журчала,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в ней бельё стирала.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а потом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купался под дождём.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22 из 40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786058"/>
            <a:ext cx="4071946" cy="38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285852" y="928670"/>
            <a:ext cx="7715304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речка по трубе прибегает в дом к тебе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хозяйничает в нём – как мы это назовём?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8 из 191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642942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715304" cy="2286016"/>
          </a:xfrm>
          <a:prstGeom prst="cloudCallout">
            <a:avLst>
              <a:gd name="adj1" fmla="val -19332"/>
              <a:gd name="adj2" fmla="val 13173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реке вода недостаточно чистая, пить ее нельзя, поэтому на станции очистки воды ее пропускают через толстый слой песка и другие очищающие устройства.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19460" name="Picture 4" descr="Картинка 96 из 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Окунём кисточку в краску,                   затем помоем кисточку в стакане с чистой водой. Какой станет кисточка? А что произойдёт с водой?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929198"/>
            <a:ext cx="1000132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Кисточка стала чистой.                            А вода – грязной, мутной.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1F0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212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 НАШЕМ СТАКАНЧИКЕ КТО-ТО ПОСЕЛИЛСЯ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26</cp:revision>
  <dcterms:modified xsi:type="dcterms:W3CDTF">2013-12-08T16:49:57Z</dcterms:modified>
</cp:coreProperties>
</file>