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biologymoscow.ucoz.ru/illustracii/botanika/vyshie/razn/1stroenie_Tsve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"/>
            <a:ext cx="7992888" cy="6656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img.mota.ru/upload/wallpapers/2009/07/16/09/04/11115/flowers_373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80920" cy="620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biologija/Stroenie-tsvetka/0015-021-Stroenie-tsvet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8136904" cy="666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http://900igr.net/datai/biologija/ZHivye-kletki/0008-012-Vnutrennee-stroenie-zavjazi-tsve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610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b75ecddc9ca91ef4870ace7bf7583a21a67146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Татиана</dc:creator>
  <cp:lastModifiedBy>Татиана</cp:lastModifiedBy>
  <cp:revision>9</cp:revision>
  <dcterms:created xsi:type="dcterms:W3CDTF">2013-11-11T19:50:19Z</dcterms:created>
  <dcterms:modified xsi:type="dcterms:W3CDTF">2013-11-11T20:05:09Z</dcterms:modified>
</cp:coreProperties>
</file>