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1" r:id="rId3"/>
    <p:sldId id="276" r:id="rId4"/>
    <p:sldId id="259" r:id="rId5"/>
    <p:sldId id="260" r:id="rId6"/>
    <p:sldId id="262" r:id="rId7"/>
    <p:sldId id="263" r:id="rId8"/>
    <p:sldId id="265" r:id="rId9"/>
    <p:sldId id="269" r:id="rId10"/>
    <p:sldId id="266" r:id="rId11"/>
    <p:sldId id="270" r:id="rId12"/>
    <p:sldId id="271" r:id="rId13"/>
    <p:sldId id="272" r:id="rId14"/>
    <p:sldId id="282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00A8B2-D187-4848-99D2-12878B0E50AE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71457D-8018-4C74-8C9D-EF9A7015F1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Урок математики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в 4 классе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ea19b332f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85861"/>
            <a:ext cx="7929618" cy="5038740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7218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142984"/>
            <a:ext cx="7643866" cy="496809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3800х40                            4200х60</a:t>
            </a:r>
          </a:p>
          <a:p>
            <a:pPr>
              <a:buNone/>
            </a:pPr>
            <a:r>
              <a:rPr lang="ru-RU" sz="4000" dirty="0" smtClean="0"/>
              <a:t>4680:60                             3950:50</a:t>
            </a:r>
            <a:endParaRPr lang="ru-RU" sz="4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152000                            252000</a:t>
            </a:r>
          </a:p>
          <a:p>
            <a:pPr>
              <a:buNone/>
            </a:pPr>
            <a:r>
              <a:rPr lang="ru-RU" sz="4400" dirty="0" smtClean="0"/>
              <a:t>78                                    79</a:t>
            </a:r>
            <a:endParaRPr lang="ru-RU" sz="4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Вот и кончился урок.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Подведём теперь итог.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- Чем сегодня занимались?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-В чём вы, дети, затруднялись?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Я умею …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Я знаю …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Мне пригодятся …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Прозвенел и смолк звонок.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Начинается урок.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Тихо девочки за парты сели.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Тихо мальчики за парты сели.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На меня все посмотрели.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-Руки? На месте.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-Ноги? На месте.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-Локти? У края.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- Спина? Прямая.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chemeClr val="accent5">
                    <a:lumMod val="75000"/>
                  </a:schemeClr>
                </a:solidFill>
              </a:rPr>
              <a:t>АВСТРАЛИЯ</a:t>
            </a:r>
            <a:endParaRPr lang="ru-RU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3274415_Korabli_Raskraska_maluysham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85794"/>
            <a:ext cx="8286808" cy="5643602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rticle_2396076_1b55cbd8000005dc_357_964x682_88919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071546"/>
            <a:ext cx="7929618" cy="5143536"/>
          </a:xfr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/>
                </a:solidFill>
              </a:rPr>
              <a:t>Океан был загрязнён примерно 50 м в ширину, а в длину в 3 раза </a:t>
            </a:r>
            <a:r>
              <a:rPr lang="ru-RU" sz="4400" b="1" dirty="0" smtClean="0">
                <a:solidFill>
                  <a:schemeClr val="accent1"/>
                </a:solidFill>
              </a:rPr>
              <a:t>больше</a:t>
            </a:r>
            <a:r>
              <a:rPr lang="ru-RU" sz="4400" b="1" dirty="0" smtClean="0">
                <a:solidFill>
                  <a:schemeClr val="accent1"/>
                </a:solidFill>
              </a:rPr>
              <a:t>. </a:t>
            </a:r>
            <a:r>
              <a:rPr lang="ru-RU" sz="4400" b="1" dirty="0" smtClean="0">
                <a:solidFill>
                  <a:schemeClr val="accent1"/>
                </a:solidFill>
              </a:rPr>
              <a:t>Узнать площадь загрязнённого участка прямоугольной формы.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607_561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00240"/>
            <a:ext cx="7715304" cy="428628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000108"/>
            <a:ext cx="8715436" cy="5500726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142976" y="4143380"/>
            <a:ext cx="6572296" cy="1588"/>
          </a:xfrm>
          <a:prstGeom prst="line">
            <a:avLst/>
          </a:prstGeom>
          <a:ln w="152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 rot="5400000">
            <a:off x="3964777" y="1464455"/>
            <a:ext cx="928694" cy="6572296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857620" y="528638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1200 км.</a:t>
            </a:r>
            <a:endParaRPr lang="ru-RU" sz="2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214414" y="328612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6643702" y="328612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14414" y="2714620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9</a:t>
            </a:r>
            <a:r>
              <a:rPr lang="ru-RU" sz="2000" dirty="0" smtClean="0"/>
              <a:t>8 км</a:t>
            </a:r>
            <a:r>
              <a:rPr lang="en-US" sz="2000" dirty="0" smtClean="0"/>
              <a:t>/</a:t>
            </a:r>
            <a:r>
              <a:rPr lang="ru-RU" sz="2000" dirty="0" smtClean="0"/>
              <a:t>ч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929454" y="2928934"/>
            <a:ext cx="910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?</a:t>
            </a:r>
            <a:r>
              <a:rPr lang="ru-RU" sz="2000" dirty="0" smtClean="0"/>
              <a:t> км</a:t>
            </a:r>
            <a:r>
              <a:rPr lang="en-US" sz="2000" dirty="0" smtClean="0"/>
              <a:t>/</a:t>
            </a:r>
            <a:r>
              <a:rPr lang="ru-RU" sz="2000" dirty="0" smtClean="0"/>
              <a:t>ч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0430" y="3143248"/>
            <a:ext cx="501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 ч</a:t>
            </a:r>
            <a:endParaRPr lang="ru-RU" sz="20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3572662" y="4142586"/>
            <a:ext cx="428628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 descr="400_F_43913463_iomEmX93WrYVYQN9U7r3ACXzHvNdb8n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2786058"/>
            <a:ext cx="785818" cy="833759"/>
          </a:xfrm>
          <a:prstGeom prst="rect">
            <a:avLst/>
          </a:prstGeom>
        </p:spPr>
      </p:pic>
      <p:pic>
        <p:nvPicPr>
          <p:cNvPr id="21" name="Рисунок 20" descr="400_F_43913463_iomEmX93WrYVYQN9U7r3ACXzHvNdb8n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786058"/>
            <a:ext cx="785818" cy="833759"/>
          </a:xfrm>
          <a:prstGeom prst="rect">
            <a:avLst/>
          </a:prstGeom>
          <a:scene3d>
            <a:camera prst="orthographicFront">
              <a:rot lat="0" lon="10200000" rev="0"/>
            </a:camera>
            <a:lightRig rig="threePt" dir="t"/>
          </a:scene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3e78bbd6561dfdb0ebdd3dd3fca356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8143932" cy="6286544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145</Words>
  <Application>Microsoft Office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Урок математики  в 4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ПРОВЕРКА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43</cp:revision>
  <dcterms:created xsi:type="dcterms:W3CDTF">2015-02-13T12:45:26Z</dcterms:created>
  <dcterms:modified xsi:type="dcterms:W3CDTF">2015-02-20T12:52:39Z</dcterms:modified>
</cp:coreProperties>
</file>