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69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57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4E549-7ECC-4EC6-8B4B-BECC3151AC98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13C2E-9DDD-4505-8F80-97A7A1360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13C2E-9DDD-4505-8F80-97A7A13605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3DB6C-FC03-441A-A75F-2C4E54123524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79414-5DAF-43F5-8E50-6CF33DC65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66DF-2C4B-4462-9AF3-E9BACDF14ED7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57711-1018-41C2-B2ED-819F373D8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2276-FD82-4602-9AAF-0A68A5C82F9D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3D79C-FDE0-48F0-8AD4-9BBC4FEC5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A07C-D6DE-452B-AA95-114658B01D83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99B5B-ECEE-422E-8073-1219E5CB5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8C6A6-7194-4F3A-80A1-54B0FDA71A53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0154F-EAF9-4224-AAD9-15A6ECA6F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5E989-61FD-47BB-9AD6-CA3F1C02DFC0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4210-11FC-4EE3-AF63-FFC1A2B68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6965-AE8D-4C26-8A35-C777D38A46F9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2BF7-556A-43F1-80B5-308655EE4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DC7C2-C157-438D-9C30-6E3C2228E930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CF118-64B0-4C7B-BEC3-194EF75C6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BA961-0A6D-4C8B-B39E-0600EEF46688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0213-01CE-4DCE-B33C-58CCA96B5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44D09-2ED0-40E4-954D-E6723153700A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C5A9-6876-4DC8-9E65-7F1F108F4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2458A-9342-4643-BDA3-A83CC7E0DD2E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9EAB4-09F9-4A20-B8AE-E9585A5C6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12A27A-2BE6-4700-881B-05A938CC500D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98FDDF-9A53-42BD-A216-C42819510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mg12.nnm.ru/f/4/e/0/3/f4e03e5908178b5886bed99666b70bd7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428604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285720" y="-251151"/>
            <a:ext cx="842968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бюджетное общеобразовательное учреждение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средняя общеобразовательная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школа №90 </a:t>
            </a:r>
          </a:p>
          <a:p>
            <a:pPr algn="ctr" eaLnBrk="0" hangingPunct="0"/>
            <a:endParaRPr lang="ru-RU" sz="12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sz="14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sz="14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sz="14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Интерактивный тест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теме </a:t>
            </a:r>
          </a:p>
          <a:p>
            <a:pPr algn="ctr" eaLnBrk="0" hangingPunct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Тысяча. Нумерация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</a:p>
          <a:p>
            <a:pPr algn="ctr" eaLnBrk="0" hangingPunct="0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 </a:t>
            </a:r>
          </a:p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sz="1400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sz="1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48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подготовила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начальных классов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Гречкина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Алла Борисовна</a:t>
            </a:r>
          </a:p>
          <a:p>
            <a:pPr algn="ctr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Тольятти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2015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Вопрос № 8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3716338"/>
            <a:ext cx="8064500" cy="23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088" y="3933825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300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400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307" name="Rectangle 1"/>
          <p:cNvSpPr>
            <a:spLocks noChangeArrowheads="1"/>
          </p:cNvSpPr>
          <p:nvPr/>
        </p:nvSpPr>
        <p:spPr bwMode="auto">
          <a:xfrm>
            <a:off x="971550" y="1568450"/>
            <a:ext cx="71294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dirty="0">
                <a:latin typeface="Cambria" pitchFamily="18" charset="0"/>
                <a:ea typeface="Calibri" pitchFamily="34" charset="0"/>
                <a:cs typeface="Arial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На сколько 600 больше, чем 200?</a:t>
            </a:r>
          </a:p>
          <a:p>
            <a:pPr algn="ctr"/>
            <a:r>
              <a:rPr lang="ru-RU" sz="2400" b="1" dirty="0" smtClean="0">
                <a:latin typeface="Cambria" pitchFamily="18" charset="0"/>
              </a:rPr>
              <a:t> </a:t>
            </a:r>
          </a:p>
          <a:p>
            <a:pPr algn="ctr"/>
            <a:endParaRPr lang="ru-RU" sz="2400" dirty="0" smtClean="0">
              <a:latin typeface="Cambria" pitchFamily="18" charset="0"/>
              <a:ea typeface="Calibri" pitchFamily="34" charset="0"/>
              <a:cs typeface="Arial" charset="0"/>
            </a:endParaRPr>
          </a:p>
          <a:p>
            <a:pPr algn="ctr"/>
            <a:endParaRPr lang="ru-RU" sz="2800" dirty="0">
              <a:latin typeface="Cambria" pitchFamily="18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28604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3716338"/>
            <a:ext cx="8064500" cy="23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14348" y="3929066"/>
          <a:ext cx="8102628" cy="2216264"/>
        </p:xfrm>
        <a:graphic>
          <a:graphicData uri="http://schemas.openxmlformats.org/drawingml/2006/table">
            <a:tbl>
              <a:tblPr/>
              <a:tblGrid>
                <a:gridCol w="2025657"/>
                <a:gridCol w="2025657"/>
                <a:gridCol w="2025657"/>
                <a:gridCol w="2025657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647,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378, 112, 11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546, 372,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945,789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346, 872,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945, 189 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546, 672,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745, 889 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331" name="Rectangle 1"/>
          <p:cNvSpPr>
            <a:spLocks noChangeArrowheads="1"/>
          </p:cNvSpPr>
          <p:nvPr/>
        </p:nvSpPr>
        <p:spPr bwMode="auto">
          <a:xfrm>
            <a:off x="928662" y="907775"/>
            <a:ext cx="712946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dirty="0">
                <a:latin typeface="Cambria" pitchFamily="18" charset="0"/>
                <a:ea typeface="Calibri" pitchFamily="34" charset="0"/>
                <a:cs typeface="Arial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В каком ряду числа располагаются в порядке убывания? </a:t>
            </a:r>
          </a:p>
          <a:p>
            <a:pPr algn="ctr"/>
            <a:endParaRPr lang="ru-RU" sz="2400" dirty="0">
              <a:latin typeface="Cambria" pitchFamily="18" charset="0"/>
              <a:ea typeface="Calibri" pitchFamily="34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3306" y="500042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Вопрос № 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3088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3716338"/>
            <a:ext cx="8064500" cy="23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088" y="3933825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342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420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300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213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355" name="Rectangle 1"/>
          <p:cNvSpPr>
            <a:spLocks noChangeArrowheads="1"/>
          </p:cNvSpPr>
          <p:nvPr/>
        </p:nvSpPr>
        <p:spPr bwMode="auto">
          <a:xfrm>
            <a:off x="1071538" y="928670"/>
            <a:ext cx="712946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dirty="0">
                <a:latin typeface="Cambria" pitchFamily="18" charset="0"/>
                <a:ea typeface="Calibri" pitchFamily="34" charset="0"/>
                <a:cs typeface="Arial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Я задумала число, когда я его увеличила на 3 </a:t>
            </a:r>
            <a:r>
              <a:rPr lang="ru-RU" sz="3200" dirty="0" err="1" smtClean="0">
                <a:latin typeface="Cambria" pitchFamily="18" charset="0"/>
              </a:rPr>
              <a:t>дес</a:t>
            </a:r>
            <a:r>
              <a:rPr lang="ru-RU" sz="3200" dirty="0" smtClean="0">
                <a:latin typeface="Cambria" pitchFamily="18" charset="0"/>
              </a:rPr>
              <a:t>. и 6 ед., то получилось 378. Какое число я задумала?</a:t>
            </a:r>
          </a:p>
          <a:p>
            <a:pPr algn="ctr"/>
            <a:r>
              <a:rPr lang="ru-RU" sz="3200" b="1" dirty="0" smtClean="0">
                <a:latin typeface="Cambria" pitchFamily="18" charset="0"/>
              </a:rPr>
              <a:t> </a:t>
            </a:r>
            <a:endParaRPr lang="ru-RU" sz="3200" dirty="0" smtClean="0">
              <a:latin typeface="Cambria" pitchFamily="18" charset="0"/>
              <a:ea typeface="Calibri" pitchFamily="34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4744" y="642918"/>
            <a:ext cx="1653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Вопрос № 10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tx2"/>
                </a:solidFill>
              </a:rPr>
              <a:t>Ответы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dirty="0" smtClean="0"/>
          </a:p>
          <a:p>
            <a:pPr>
              <a:buFont typeface="Arial" charset="0"/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sz="2800" dirty="0" smtClean="0">
                <a:solidFill>
                  <a:srgbClr val="002060"/>
                </a:solidFill>
              </a:rPr>
              <a:t>Вопрос №1-В, вопрос №2-С, вопрос №3-</a:t>
            </a:r>
            <a:r>
              <a:rPr lang="en-US" sz="2800" dirty="0" smtClean="0">
                <a:solidFill>
                  <a:srgbClr val="002060"/>
                </a:solidFill>
              </a:rPr>
              <a:t>D</a:t>
            </a:r>
            <a:r>
              <a:rPr lang="ru-RU" sz="2800" dirty="0" smtClean="0">
                <a:solidFill>
                  <a:srgbClr val="002060"/>
                </a:solidFill>
              </a:rPr>
              <a:t>, вопрос №4-С, вопрос №5-</a:t>
            </a:r>
            <a:r>
              <a:rPr lang="en-US" sz="2800" dirty="0" smtClean="0">
                <a:solidFill>
                  <a:srgbClr val="002060"/>
                </a:solidFill>
              </a:rPr>
              <a:t>D</a:t>
            </a:r>
            <a:r>
              <a:rPr lang="ru-RU" sz="2800" dirty="0" smtClean="0">
                <a:solidFill>
                  <a:srgbClr val="002060"/>
                </a:solidFill>
              </a:rPr>
              <a:t>, вопрос №6-Д, вопрос №7-С, вопрос №8-Д, вопрос №9-А,  вопрос №10-А.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Использованные ресурсы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sz="2000" dirty="0" smtClean="0"/>
              <a:t>Демидова Т.Е., Козлова С.А., Тонких  А.П. Математика. Учебник для 3-го класса. Часть 2. –М.: Издательский Дом РАО </a:t>
            </a:r>
            <a:r>
              <a:rPr lang="ru-RU" sz="2000" dirty="0" err="1" smtClean="0"/>
              <a:t>Баласс</a:t>
            </a:r>
            <a:r>
              <a:rPr lang="ru-RU" sz="2000" dirty="0" smtClean="0"/>
              <a:t>, 2011-80 с. </a:t>
            </a:r>
          </a:p>
          <a:p>
            <a:pPr>
              <a:spcBef>
                <a:spcPct val="0"/>
              </a:spcBef>
            </a:pPr>
            <a:r>
              <a:rPr lang="ru-RU" sz="2000" dirty="0" smtClean="0"/>
              <a:t>Козлова С.А., </a:t>
            </a:r>
            <a:r>
              <a:rPr lang="ru-RU" sz="2000" dirty="0" err="1" smtClean="0"/>
              <a:t>Гераськин</a:t>
            </a:r>
            <a:r>
              <a:rPr lang="ru-RU" sz="2000" dirty="0" smtClean="0"/>
              <a:t> В.Н. </a:t>
            </a:r>
            <a:r>
              <a:rPr lang="ru-RU" sz="2000" dirty="0" smtClean="0">
                <a:solidFill>
                  <a:srgbClr val="2F1311"/>
                </a:solidFill>
                <a:cs typeface="Arial" charset="0"/>
                <a:sym typeface="Arial" charset="0"/>
              </a:rPr>
              <a:t>Дидактический  материал к учебнику «</a:t>
            </a:r>
            <a:r>
              <a:rPr lang="ru-RU" sz="2000" dirty="0" smtClean="0"/>
              <a:t>Математика» для 3-го класса авторов Демидова Т.Е., Козлова С.А., Тонких  А.П. –М.: </a:t>
            </a:r>
            <a:r>
              <a:rPr lang="ru-RU" sz="2000" dirty="0" err="1" smtClean="0"/>
              <a:t>Баласс</a:t>
            </a:r>
            <a:r>
              <a:rPr lang="ru-RU" sz="2000" dirty="0" smtClean="0"/>
              <a:t>, 2011-80 с. </a:t>
            </a:r>
            <a:endParaRPr lang="ru-RU" sz="2000" dirty="0" smtClean="0">
              <a:solidFill>
                <a:srgbClr val="2F1311"/>
              </a:solidFill>
              <a:cs typeface="Arial" charset="0"/>
              <a:sym typeface="Arial" charset="0"/>
            </a:endParaRPr>
          </a:p>
          <a:p>
            <a:pPr>
              <a:spcBef>
                <a:spcPct val="0"/>
              </a:spcBef>
            </a:pPr>
            <a:r>
              <a:rPr lang="ru-RU" sz="2000" dirty="0" err="1" smtClean="0"/>
              <a:t>Гайштут</a:t>
            </a:r>
            <a:r>
              <a:rPr lang="ru-RU" sz="2000" dirty="0" smtClean="0"/>
              <a:t> А. Г</a:t>
            </a:r>
            <a:r>
              <a:rPr lang="ru-RU" sz="2000" b="1" i="1" dirty="0" smtClean="0"/>
              <a:t>.</a:t>
            </a:r>
            <a:r>
              <a:rPr lang="ru-RU" sz="2000" dirty="0" smtClean="0"/>
              <a:t>, </a:t>
            </a:r>
            <a:r>
              <a:rPr lang="ru-RU" sz="2000" dirty="0" err="1" smtClean="0"/>
              <a:t>Брудман</a:t>
            </a:r>
            <a:r>
              <a:rPr lang="ru-RU" sz="2000" dirty="0" smtClean="0"/>
              <a:t> Л. И.   Развивающие игры.  (Математика.  Логика. Язык.)- Учитель:2010 </a:t>
            </a:r>
            <a:r>
              <a:rPr lang="ru-RU" sz="2000" b="1" i="1" dirty="0" smtClean="0"/>
              <a:t>г</a:t>
            </a:r>
            <a:r>
              <a:rPr lang="ru-RU" sz="2000" dirty="0" smtClean="0"/>
              <a:t>од.</a:t>
            </a:r>
          </a:p>
          <a:p>
            <a:pPr>
              <a:spcBef>
                <a:spcPct val="0"/>
              </a:spcBef>
            </a:pPr>
            <a:endParaRPr lang="en-US" sz="2000" dirty="0" smtClean="0">
              <a:solidFill>
                <a:srgbClr val="2F1311"/>
              </a:solidFill>
              <a:cs typeface="Arial" charset="0"/>
              <a:sym typeface="Arial" charset="0"/>
            </a:endParaRPr>
          </a:p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srgbClr val="2F1311"/>
                </a:solidFill>
                <a:cs typeface="Arial" charset="0"/>
                <a:sym typeface="Arial" charset="0"/>
              </a:rPr>
              <a:t>Система контроля и мониторинга качества знаний </a:t>
            </a:r>
            <a:r>
              <a:rPr lang="en-US" sz="2000" dirty="0" err="1" smtClean="0">
                <a:solidFill>
                  <a:srgbClr val="2F1311"/>
                </a:solidFill>
                <a:cs typeface="Arial" charset="0"/>
                <a:sym typeface="Arial" charset="0"/>
              </a:rPr>
              <a:t>PROClass</a:t>
            </a:r>
            <a:r>
              <a:rPr lang="ru-RU" sz="2000" dirty="0" smtClean="0">
                <a:solidFill>
                  <a:srgbClr val="2F1311"/>
                </a:solidFill>
              </a:rPr>
              <a:t>. Описание программного обеспечения.</a:t>
            </a:r>
            <a:r>
              <a:rPr lang="en-US" sz="2000" dirty="0" smtClean="0">
                <a:solidFill>
                  <a:srgbClr val="2F1311"/>
                </a:solidFill>
              </a:rPr>
              <a:t> </a:t>
            </a:r>
            <a:r>
              <a:rPr lang="ru-RU" sz="2000" dirty="0" smtClean="0">
                <a:solidFill>
                  <a:srgbClr val="2F1311"/>
                </a:solidFill>
              </a:rPr>
              <a:t>Москва, </a:t>
            </a:r>
            <a:r>
              <a:rPr lang="ru-RU" sz="2000" dirty="0" err="1" smtClean="0">
                <a:solidFill>
                  <a:srgbClr val="2F1311"/>
                </a:solidFill>
              </a:rPr>
              <a:t>БизнесМеридиан</a:t>
            </a:r>
            <a:r>
              <a:rPr lang="ru-RU" sz="2000" dirty="0" smtClean="0">
                <a:solidFill>
                  <a:srgbClr val="2F1311"/>
                </a:solidFill>
              </a:rPr>
              <a:t>, 2011г.</a:t>
            </a:r>
            <a:endParaRPr lang="en-US" sz="2000" dirty="0" smtClean="0">
              <a:solidFill>
                <a:srgbClr val="2F1311"/>
              </a:solidFill>
            </a:endParaRPr>
          </a:p>
          <a:p>
            <a:pPr>
              <a:buFont typeface="Arial" charset="0"/>
              <a:buNone/>
            </a:pPr>
            <a:endParaRPr lang="ru-RU" sz="2000" dirty="0" smtClean="0"/>
          </a:p>
          <a:p>
            <a:r>
              <a:rPr lang="ru-RU" sz="2000" u="sng" dirty="0" smtClean="0">
                <a:hlinkClick r:id="rId2"/>
              </a:rPr>
              <a:t>http://img12.nnm.ru/f/4/e/0/3/f4e03e5908178b5886bed99666b70bd7.jpg</a:t>
            </a:r>
            <a:r>
              <a:rPr lang="ru-RU" sz="2000" dirty="0" smtClean="0"/>
              <a:t>    - рамка медвежонок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2000" dirty="0" smtClean="0">
              <a:solidFill>
                <a:srgbClr val="2F131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Вопрос № 1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7" name="Picture 7" descr="C:\Documents and Settings\Admin\Рабочий стол\уравнения тест\рамка ме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0"/>
            <a:ext cx="9070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714750" y="1071563"/>
            <a:ext cx="450056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Математика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3 класс</a:t>
            </a:r>
          </a:p>
          <a:p>
            <a:pPr algn="ctr">
              <a:defRPr/>
            </a:pP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Тест 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3200" b="1" dirty="0" smtClean="0">
                <a:solidFill>
                  <a:srgbClr val="25406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Тысяча. Нумерация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500042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3716338"/>
            <a:ext cx="8064500" cy="23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088" y="3933825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65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605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650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56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139" name="Rectangle 1"/>
          <p:cNvSpPr>
            <a:spLocks noChangeArrowheads="1"/>
          </p:cNvSpPr>
          <p:nvPr/>
        </p:nvSpPr>
        <p:spPr bwMode="auto">
          <a:xfrm>
            <a:off x="971550" y="1452153"/>
            <a:ext cx="7129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dirty="0" smtClean="0">
                <a:latin typeface="Cambria" pitchFamily="18" charset="0"/>
              </a:rPr>
              <a:t>В каком числе 6 сотен и 5 единиц?</a:t>
            </a:r>
            <a:endParaRPr lang="ru-RU" sz="3200" dirty="0">
              <a:latin typeface="Cambria" pitchFamily="18" charset="0"/>
              <a:ea typeface="Calibri" pitchFamily="34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1605" y="785794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Вопрос № 1 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3716338"/>
            <a:ext cx="8064500" cy="23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088" y="3933825"/>
          <a:ext cx="7560840" cy="1859469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95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700+41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740+1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700+40+1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701+40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163" name="Rectangle 1"/>
          <p:cNvSpPr>
            <a:spLocks noChangeArrowheads="1"/>
          </p:cNvSpPr>
          <p:nvPr/>
        </p:nvSpPr>
        <p:spPr bwMode="auto">
          <a:xfrm>
            <a:off x="971550" y="1265580"/>
            <a:ext cx="712946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dirty="0">
                <a:latin typeface="Cambria" pitchFamily="18" charset="0"/>
                <a:ea typeface="Calibri" pitchFamily="34" charset="0"/>
                <a:cs typeface="Arial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Замени число 741 суммой разрядных слагаемых.</a:t>
            </a:r>
            <a:r>
              <a:rPr lang="ru-RU" sz="32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sz="2400" dirty="0">
              <a:latin typeface="Cambria" pitchFamily="18" charset="0"/>
              <a:ea typeface="Calibri" pitchFamily="34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627" y="785794"/>
            <a:ext cx="24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                Вопрос №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Вопрос № 3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3716338"/>
            <a:ext cx="8064500" cy="23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088" y="3933825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231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453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356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303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187" name="Rectangle 1"/>
          <p:cNvSpPr>
            <a:spLocks noChangeArrowheads="1"/>
          </p:cNvSpPr>
          <p:nvPr/>
        </p:nvSpPr>
        <p:spPr bwMode="auto">
          <a:xfrm>
            <a:off x="971550" y="1694924"/>
            <a:ext cx="71294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400" dirty="0" smtClean="0">
              <a:latin typeface="Cambria" pitchFamily="18" charset="0"/>
              <a:ea typeface="Calibri" pitchFamily="34" charset="0"/>
              <a:cs typeface="Arial" charset="0"/>
            </a:endParaRPr>
          </a:p>
          <a:p>
            <a:r>
              <a:rPr lang="ru-RU" sz="3200" dirty="0" smtClean="0">
                <a:latin typeface="Cambria" pitchFamily="18" charset="0"/>
              </a:rPr>
              <a:t>В каком числе 3 единицы </a:t>
            </a:r>
            <a:r>
              <a:rPr lang="en-US" sz="3200" dirty="0" smtClean="0">
                <a:latin typeface="Cambria" pitchFamily="18" charset="0"/>
              </a:rPr>
              <a:t>II </a:t>
            </a:r>
            <a:r>
              <a:rPr lang="ru-RU" sz="3200" dirty="0" smtClean="0">
                <a:latin typeface="Cambria" pitchFamily="18" charset="0"/>
              </a:rPr>
              <a:t>разряда?</a:t>
            </a:r>
          </a:p>
          <a:p>
            <a:r>
              <a:rPr lang="ru-RU" sz="2400" i="1" dirty="0" smtClean="0">
                <a:latin typeface="Cambria" pitchFamily="18" charset="0"/>
                <a:ea typeface="Calibri" pitchFamily="34" charset="0"/>
                <a:cs typeface="Arial" charset="0"/>
              </a:rPr>
              <a:t> </a:t>
            </a:r>
            <a:endParaRPr lang="ru-RU" sz="2400" i="1" dirty="0">
              <a:latin typeface="Cambria" pitchFamily="18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Вопрос № 4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3716338"/>
            <a:ext cx="8064500" cy="23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088" y="3933825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456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623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697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73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211" name="Rectangle 1"/>
          <p:cNvSpPr>
            <a:spLocks noChangeArrowheads="1"/>
          </p:cNvSpPr>
          <p:nvPr/>
        </p:nvSpPr>
        <p:spPr bwMode="auto">
          <a:xfrm>
            <a:off x="1000100" y="1643050"/>
            <a:ext cx="71294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Какое число меньше 7 сотен на 3?</a:t>
            </a:r>
          </a:p>
          <a:p>
            <a:pPr algn="ctr"/>
            <a:endParaRPr lang="ru-RU" sz="3200" i="1" dirty="0">
              <a:latin typeface="Cambria" pitchFamily="18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Вопрос № 5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3716338"/>
            <a:ext cx="8064500" cy="23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088" y="3933825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840 &lt;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842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609 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902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84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&lt;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909 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902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235" name="Rectangle 1"/>
          <p:cNvSpPr>
            <a:spLocks noChangeArrowheads="1"/>
          </p:cNvSpPr>
          <p:nvPr/>
        </p:nvSpPr>
        <p:spPr bwMode="auto">
          <a:xfrm>
            <a:off x="1071538" y="1571612"/>
            <a:ext cx="7129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Найди неравенство с ошибкой</a:t>
            </a:r>
            <a:r>
              <a:rPr lang="ru-RU" sz="3200" i="1" dirty="0" smtClean="0">
                <a:latin typeface="Cambria" pitchFamily="18" charset="0"/>
                <a:ea typeface="Calibri" pitchFamily="34" charset="0"/>
                <a:cs typeface="Arial" charset="0"/>
              </a:rPr>
              <a:t>  </a:t>
            </a:r>
            <a:endParaRPr lang="ru-RU" sz="3200" i="1" dirty="0">
              <a:latin typeface="Cambria" pitchFamily="18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3716338"/>
            <a:ext cx="8064500" cy="23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088" y="3933825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344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453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461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456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259" name="Rectangle 1"/>
          <p:cNvSpPr>
            <a:spLocks noChangeArrowheads="1"/>
          </p:cNvSpPr>
          <p:nvPr/>
        </p:nvSpPr>
        <p:spPr bwMode="auto">
          <a:xfrm>
            <a:off x="928662" y="886880"/>
            <a:ext cx="71294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Установи закономерность и догадайся, какое число пропущено:</a:t>
            </a:r>
          </a:p>
          <a:p>
            <a:pPr algn="ctr"/>
            <a:r>
              <a:rPr lang="ru-RU" sz="3200" dirty="0" smtClean="0">
                <a:latin typeface="Cambria" pitchFamily="18" charset="0"/>
              </a:rPr>
              <a:t>123, 234, 345, ….., 567</a:t>
            </a:r>
          </a:p>
          <a:p>
            <a:endParaRPr lang="ru-RU" sz="2400" dirty="0">
              <a:latin typeface="Cambria" pitchFamily="18" charset="0"/>
              <a:ea typeface="Calibri" pitchFamily="34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4744" y="642918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Вопрос № 6 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500042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3716338"/>
            <a:ext cx="8064500" cy="23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088" y="3933825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681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602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260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283" name="Rectangle 1"/>
          <p:cNvSpPr>
            <a:spLocks noChangeArrowheads="1"/>
          </p:cNvSpPr>
          <p:nvPr/>
        </p:nvSpPr>
        <p:spPr bwMode="auto">
          <a:xfrm>
            <a:off x="928662" y="1214422"/>
            <a:ext cx="71294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Если увеличить число 60 на 2 сотни, сколько получится?</a:t>
            </a:r>
            <a:r>
              <a:rPr lang="ru-RU" sz="2800" dirty="0" smtClean="0">
                <a:latin typeface="Cambria" pitchFamily="18" charset="0"/>
              </a:rPr>
              <a:t> </a:t>
            </a:r>
            <a:endParaRPr lang="ru-RU" sz="2800" dirty="0">
              <a:latin typeface="Cambria" pitchFamily="18" charset="0"/>
              <a:ea typeface="Calibri" pitchFamily="34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571480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Вопрос № 7 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429</Words>
  <Application>Microsoft Office PowerPoint</Application>
  <PresentationFormat>Экран (4:3)</PresentationFormat>
  <Paragraphs>160</Paragraphs>
  <Slides>14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Ответы</vt:lpstr>
      <vt:lpstr>Использованные ресурсы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50</cp:revision>
  <dcterms:created xsi:type="dcterms:W3CDTF">2012-10-04T08:59:11Z</dcterms:created>
  <dcterms:modified xsi:type="dcterms:W3CDTF">2015-02-17T18:58:11Z</dcterms:modified>
</cp:coreProperties>
</file>