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5" r:id="rId6"/>
    <p:sldId id="261" r:id="rId7"/>
    <p:sldId id="270" r:id="rId8"/>
    <p:sldId id="263" r:id="rId9"/>
    <p:sldId id="264" r:id="rId10"/>
    <p:sldId id="265" r:id="rId11"/>
    <p:sldId id="267" r:id="rId12"/>
    <p:sldId id="277" r:id="rId13"/>
    <p:sldId id="278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A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14E6-3DC1-463C-9F59-DEA31380E99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4FCF-8570-4E0C-A721-3A03911BD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14E6-3DC1-463C-9F59-DEA31380E99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4FCF-8570-4E0C-A721-3A03911BD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14E6-3DC1-463C-9F59-DEA31380E99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4FCF-8570-4E0C-A721-3A03911BD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97F75-4C1A-42A4-AEED-B885F514F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14E6-3DC1-463C-9F59-DEA31380E99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4FCF-8570-4E0C-A721-3A03911BD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14E6-3DC1-463C-9F59-DEA31380E99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4FCF-8570-4E0C-A721-3A03911BD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14E6-3DC1-463C-9F59-DEA31380E99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4FCF-8570-4E0C-A721-3A03911BD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14E6-3DC1-463C-9F59-DEA31380E99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4FCF-8570-4E0C-A721-3A03911BD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14E6-3DC1-463C-9F59-DEA31380E99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4FCF-8570-4E0C-A721-3A03911BD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14E6-3DC1-463C-9F59-DEA31380E99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4FCF-8570-4E0C-A721-3A03911BD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14E6-3DC1-463C-9F59-DEA31380E99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4FCF-8570-4E0C-A721-3A03911BD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14E6-3DC1-463C-9F59-DEA31380E99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4FCF-8570-4E0C-A721-3A03911BD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3000">
              <a:srgbClr val="00B0F0"/>
            </a:gs>
            <a:gs pos="28000">
              <a:srgbClr val="002060"/>
            </a:gs>
            <a:gs pos="42000">
              <a:srgbClr val="0070C0"/>
            </a:gs>
            <a:gs pos="58000">
              <a:srgbClr val="002060"/>
            </a:gs>
            <a:gs pos="72000">
              <a:schemeClr val="tx2">
                <a:lumMod val="40000"/>
                <a:lumOff val="60000"/>
              </a:schemeClr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414E6-3DC1-463C-9F59-DEA31380E993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84FCF-8570-4E0C-A721-3A03911BD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12" Type="http://schemas.openxmlformats.org/officeDocument/2006/relationships/image" Target="../media/image16.emf"/><Relationship Id="rId2" Type="http://schemas.openxmlformats.org/officeDocument/2006/relationships/audio" Target="../media/audio2.wav"/><Relationship Id="rId16" Type="http://schemas.openxmlformats.org/officeDocument/2006/relationships/audio" Target="../media/audio9.wav"/><Relationship Id="rId1" Type="http://schemas.openxmlformats.org/officeDocument/2006/relationships/audio" Target="../media/audio1.wav"/><Relationship Id="rId6" Type="http://schemas.openxmlformats.org/officeDocument/2006/relationships/audio" Target="../media/audio5.wav"/><Relationship Id="rId11" Type="http://schemas.openxmlformats.org/officeDocument/2006/relationships/image" Target="../media/image15.em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10" Type="http://schemas.openxmlformats.org/officeDocument/2006/relationships/image" Target="../media/image14.emf"/><Relationship Id="rId4" Type="http://schemas.openxmlformats.org/officeDocument/2006/relationships/audio" Target="../media/audio4.wav"/><Relationship Id="rId9" Type="http://schemas.openxmlformats.org/officeDocument/2006/relationships/image" Target="../media/image13.wmf"/><Relationship Id="rId1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2819400" y="1524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FFFF">
                  <a:gamma/>
                  <a:shade val="6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endParaRPr lang="ru-RU" sz="48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4114800" y="152400"/>
            <a:ext cx="914400" cy="914400"/>
          </a:xfrm>
          <a:prstGeom prst="ellipse">
            <a:avLst/>
          </a:prstGeom>
          <a:gradFill rotWithShape="1">
            <a:gsLst>
              <a:gs pos="0">
                <a:srgbClr val="66FF66">
                  <a:gamma/>
                  <a:shade val="76078"/>
                  <a:invGamma/>
                </a:srgbClr>
              </a:gs>
              <a:gs pos="50000">
                <a:srgbClr val="66FF66"/>
              </a:gs>
              <a:gs pos="100000">
                <a:srgbClr val="66FF66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5410200" y="228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56078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858000" y="228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ADDA4">
                  <a:gamma/>
                  <a:shade val="46275"/>
                  <a:invGamma/>
                </a:srgbClr>
              </a:gs>
              <a:gs pos="50000">
                <a:srgbClr val="FADDA4"/>
              </a:gs>
              <a:gs pos="100000">
                <a:srgbClr val="FADDA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228600" y="57150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800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4114800" y="16002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8001000" y="5715000"/>
            <a:ext cx="914400" cy="914400"/>
          </a:xfrm>
          <a:prstGeom prst="ellipse">
            <a:avLst/>
          </a:prstGeom>
          <a:gradFill rotWithShape="1">
            <a:gsLst>
              <a:gs pos="0">
                <a:srgbClr val="DC7C12">
                  <a:gamma/>
                  <a:shade val="46275"/>
                  <a:invGamma/>
                </a:srgbClr>
              </a:gs>
              <a:gs pos="50000">
                <a:srgbClr val="DC7C12"/>
              </a:gs>
              <a:gs pos="100000">
                <a:srgbClr val="DC7C1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80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1600200" y="1524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6477000" y="2209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66FF33">
                  <a:gamma/>
                  <a:shade val="46275"/>
                  <a:invGamma/>
                </a:srgbClr>
              </a:gs>
              <a:gs pos="5000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5410200" y="2743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1981200" y="2209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2895600" y="2743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E55DC8">
                  <a:gamma/>
                  <a:shade val="46275"/>
                  <a:invGamma/>
                </a:srgbClr>
              </a:gs>
              <a:gs pos="50000">
                <a:srgbClr val="E55DC8"/>
              </a:gs>
              <a:gs pos="100000">
                <a:srgbClr val="E55DC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ы</a:t>
            </a:r>
            <a:endParaRPr lang="ru-RU" sz="4800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191000" y="3124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DC7C12">
                  <a:gamma/>
                  <a:shade val="46275"/>
                  <a:invGamma/>
                </a:srgbClr>
              </a:gs>
              <a:gs pos="50000">
                <a:srgbClr val="DC7C12"/>
              </a:gs>
              <a:gs pos="100000">
                <a:srgbClr val="DC7C1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</a:t>
            </a:r>
            <a:endParaRPr lang="ru-RU" sz="480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80C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80C2"/>
                                      </p:to>
                                    </p:animClr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DDA4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DDA4"/>
                                      </p:to>
                                    </p:animClr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7C12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7C12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2492375"/>
            <a:ext cx="3821113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На лошадку посмотри,</a:t>
            </a:r>
          </a:p>
          <a:p>
            <a:pPr eaLnBrk="1" hangingPunct="1">
              <a:buFontTx/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Цифру 5 сейчас найди</a:t>
            </a:r>
          </a:p>
        </p:txBody>
      </p:sp>
      <p:sp>
        <p:nvSpPr>
          <p:cNvPr id="45059" name="Rectangle 13"/>
          <p:cNvSpPr>
            <a:spLocks noGrp="1" noChangeArrowheads="1" noTextEdit="1"/>
          </p:cNvSpPr>
          <p:nvPr>
            <p:ph type="clipArt" sz="half" idx="1"/>
          </p:nvPr>
        </p:nvSpPr>
        <p:spPr/>
      </p:sp>
      <p:pic>
        <p:nvPicPr>
          <p:cNvPr id="17422" name="Picture 14" descr="43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836613"/>
            <a:ext cx="356076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6"/>
          <p:cNvSpPr txBox="1">
            <a:spLocks noChangeArrowheads="1"/>
          </p:cNvSpPr>
          <p:nvPr/>
        </p:nvSpPr>
        <p:spPr bwMode="auto">
          <a:xfrm>
            <a:off x="4767263" y="5373688"/>
            <a:ext cx="412591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defRPr/>
            </a:pP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8" name="Прямоугольник с одним вырезанным углом 7"/>
          <p:cNvSpPr/>
          <p:nvPr/>
        </p:nvSpPr>
        <p:spPr bwMode="auto">
          <a:xfrm>
            <a:off x="7858148" y="4500570"/>
            <a:ext cx="642942" cy="1285884"/>
          </a:xfrm>
          <a:prstGeom prst="snip1Rect">
            <a:avLst>
              <a:gd name="adj" fmla="val 2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 algn="ctr">
              <a:defRPr/>
            </a:pP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 flipH="1">
            <a:off x="3581400" y="1143000"/>
            <a:ext cx="3048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Arc 6"/>
          <p:cNvSpPr>
            <a:spLocks/>
          </p:cNvSpPr>
          <p:nvPr/>
        </p:nvSpPr>
        <p:spPr bwMode="auto">
          <a:xfrm rot="6839051">
            <a:off x="4185445" y="424656"/>
            <a:ext cx="989012" cy="1368425"/>
          </a:xfrm>
          <a:custGeom>
            <a:avLst/>
            <a:gdLst>
              <a:gd name="T0" fmla="*/ 291484 w 21600"/>
              <a:gd name="T1" fmla="*/ 0 h 31221"/>
              <a:gd name="T2" fmla="*/ 862272 w 21600"/>
              <a:gd name="T3" fmla="*/ 1368425 h 31221"/>
              <a:gd name="T4" fmla="*/ 0 w 21600"/>
              <a:gd name="T5" fmla="*/ 904701 h 31221"/>
              <a:gd name="T6" fmla="*/ 0 60000 65536"/>
              <a:gd name="T7" fmla="*/ 0 60000 65536"/>
              <a:gd name="T8" fmla="*/ 0 60000 65536"/>
              <a:gd name="T9" fmla="*/ 0 w 21600"/>
              <a:gd name="T10" fmla="*/ 0 h 31221"/>
              <a:gd name="T11" fmla="*/ 21600 w 21600"/>
              <a:gd name="T12" fmla="*/ 31221 h 31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3" name="Arc 7"/>
          <p:cNvSpPr>
            <a:spLocks/>
          </p:cNvSpPr>
          <p:nvPr/>
        </p:nvSpPr>
        <p:spPr bwMode="auto">
          <a:xfrm rot="615963">
            <a:off x="2994025" y="2525713"/>
            <a:ext cx="2338388" cy="3340100"/>
          </a:xfrm>
          <a:custGeom>
            <a:avLst/>
            <a:gdLst>
              <a:gd name="T0" fmla="*/ 315649 w 39056"/>
              <a:gd name="T1" fmla="*/ 291022 h 43200"/>
              <a:gd name="T2" fmla="*/ 0 w 39056"/>
              <a:gd name="T3" fmla="*/ 2653601 h 43200"/>
              <a:gd name="T4" fmla="*/ 1045138 w 39056"/>
              <a:gd name="T5" fmla="*/ 1670050 h 43200"/>
              <a:gd name="T6" fmla="*/ 0 60000 65536"/>
              <a:gd name="T7" fmla="*/ 0 60000 65536"/>
              <a:gd name="T8" fmla="*/ 0 60000 65536"/>
              <a:gd name="T9" fmla="*/ 0 w 39056"/>
              <a:gd name="T10" fmla="*/ 0 h 43200"/>
              <a:gd name="T11" fmla="*/ 39056 w 3905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4" name="Oval 8"/>
          <p:cNvSpPr>
            <a:spLocks noChangeArrowheads="1"/>
          </p:cNvSpPr>
          <p:nvPr/>
        </p:nvSpPr>
        <p:spPr bwMode="auto">
          <a:xfrm>
            <a:off x="3810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1466">
            <a:off x="2362200" y="533400"/>
            <a:ext cx="17145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447800"/>
            <a:ext cx="152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971800"/>
            <a:ext cx="1524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3048000"/>
            <a:ext cx="14478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651375"/>
            <a:ext cx="1447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4648200"/>
            <a:ext cx="1447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3334 0.222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38200" y="2133600"/>
            <a:ext cx="3429000" cy="411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143000" y="2362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8167730">
            <a:off x="1219200" y="914400"/>
            <a:ext cx="2644775" cy="2513013"/>
          </a:xfrm>
          <a:prstGeom prst="rtTriangle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362200" y="10668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590800" y="2362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143000" y="41148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590800" y="41148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53" name="Picture 9" descr="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505200"/>
            <a:ext cx="2857500" cy="1724025"/>
          </a:xfrm>
          <a:prstGeom prst="rect">
            <a:avLst/>
          </a:prstGeom>
          <a:noFill/>
        </p:spPr>
      </p:pic>
      <p:pic>
        <p:nvPicPr>
          <p:cNvPr id="6154" name="Picture 10" descr="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800600"/>
            <a:ext cx="2857500" cy="1724025"/>
          </a:xfrm>
          <a:prstGeom prst="rect">
            <a:avLst/>
          </a:prstGeom>
          <a:noFill/>
        </p:spPr>
      </p:pic>
      <p:pic>
        <p:nvPicPr>
          <p:cNvPr id="6155" name="Picture 11" descr="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133600"/>
            <a:ext cx="2857500" cy="1724025"/>
          </a:xfrm>
          <a:prstGeom prst="rect">
            <a:avLst/>
          </a:prstGeom>
          <a:noFill/>
        </p:spPr>
      </p:pic>
      <p:pic>
        <p:nvPicPr>
          <p:cNvPr id="6156" name="Picture 12" descr="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057400"/>
            <a:ext cx="2857500" cy="1724025"/>
          </a:xfrm>
          <a:prstGeom prst="rect">
            <a:avLst/>
          </a:prstGeom>
          <a:noFill/>
        </p:spPr>
      </p:pic>
      <p:pic>
        <p:nvPicPr>
          <p:cNvPr id="6157" name="Picture 13" descr="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572000"/>
            <a:ext cx="2857500" cy="1724025"/>
          </a:xfrm>
          <a:prstGeom prst="rect">
            <a:avLst/>
          </a:prstGeom>
          <a:noFill/>
        </p:spPr>
      </p:pic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1447800" y="4419600"/>
            <a:ext cx="609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2743200" y="4419600"/>
            <a:ext cx="609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40625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43959 0.340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3958 -0.059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3958 0.07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46042 0.263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 animBg="1"/>
      <p:bldP spid="61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38200" y="2133600"/>
            <a:ext cx="3429000" cy="411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143000" y="2362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8167730">
            <a:off x="1219200" y="914400"/>
            <a:ext cx="2644775" cy="2513013"/>
          </a:xfrm>
          <a:prstGeom prst="rtTriangle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362200" y="10668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590800" y="2362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143000" y="41148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590800" y="41148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1447800" y="4419600"/>
            <a:ext cx="609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2743200" y="4419600"/>
            <a:ext cx="609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3</a:t>
            </a:r>
          </a:p>
        </p:txBody>
      </p:sp>
      <p:pic>
        <p:nvPicPr>
          <p:cNvPr id="7179" name="Picture 11" descr="птич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81000"/>
            <a:ext cx="1573213" cy="1638300"/>
          </a:xfrm>
          <a:prstGeom prst="rect">
            <a:avLst/>
          </a:prstGeom>
          <a:noFill/>
        </p:spPr>
      </p:pic>
      <p:pic>
        <p:nvPicPr>
          <p:cNvPr id="7180" name="Picture 12" descr="птич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676400"/>
            <a:ext cx="1573213" cy="1638300"/>
          </a:xfrm>
          <a:prstGeom prst="rect">
            <a:avLst/>
          </a:prstGeom>
          <a:noFill/>
        </p:spPr>
      </p:pic>
      <p:pic>
        <p:nvPicPr>
          <p:cNvPr id="7181" name="Picture 13" descr="птич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1676400"/>
            <a:ext cx="1573213" cy="1638300"/>
          </a:xfrm>
          <a:prstGeom prst="rect">
            <a:avLst/>
          </a:prstGeom>
          <a:noFill/>
        </p:spPr>
      </p:pic>
      <p:pic>
        <p:nvPicPr>
          <p:cNvPr id="7182" name="Picture 14" descr="птич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505200"/>
            <a:ext cx="1573213" cy="1638300"/>
          </a:xfrm>
          <a:prstGeom prst="rect">
            <a:avLst/>
          </a:prstGeom>
          <a:noFill/>
        </p:spPr>
      </p:pic>
      <p:pic>
        <p:nvPicPr>
          <p:cNvPr id="7183" name="Picture 15" descr="птич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3657600"/>
            <a:ext cx="1573213" cy="1638300"/>
          </a:xfrm>
          <a:prstGeom prst="rect">
            <a:avLst/>
          </a:prstGeom>
          <a:noFill/>
        </p:spPr>
      </p:pic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>
            <a:off x="1447800" y="26670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2895600" y="25908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>
            <a:off x="4876800" y="2895600"/>
            <a:ext cx="3429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5 = 1 + 4</a:t>
            </a:r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/>
        </p:nvSpPr>
        <p:spPr bwMode="auto">
          <a:xfrm>
            <a:off x="4800600" y="3962400"/>
            <a:ext cx="3429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5 = 2 + 3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46927 -0.1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3276 0.247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12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4526 0.080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48594 -0.197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185" grpId="0" animBg="1"/>
      <p:bldP spid="7186" grpId="0" animBg="1"/>
      <p:bldP spid="71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33391" y="1618518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44561" y="1618517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7200" b="1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3391" y="2832963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4561" y="2832963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33391" y="4047409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7200" b="1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4561" y="4047409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3391" y="5261855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7200" b="1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4561" y="5261855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7200" b="1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851920" y="332656"/>
            <a:ext cx="4659412" cy="1285875"/>
          </a:xfrm>
          <a:prstGeom prst="triangle">
            <a:avLst/>
          </a:prstGeom>
          <a:solidFill>
            <a:srgbClr val="00B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0"/>
            <a:ext cx="50930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Состав числа 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796136" y="33265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</a:t>
            </a:r>
            <a:endParaRPr lang="ru-RU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5" name="Picture 2" descr="C:\Users\User\Pictures\алфавит со смешариками\дракоша\0_64c3b_4731d3c6_M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392635" flipH="1">
            <a:off x="251261" y="2228776"/>
            <a:ext cx="4022863" cy="4061177"/>
          </a:xfrm>
          <a:prstGeom prst="rect">
            <a:avLst/>
          </a:prstGeom>
          <a:noFill/>
        </p:spPr>
      </p:pic>
      <p:pic>
        <p:nvPicPr>
          <p:cNvPr id="20" name="Picture 2" descr="C:\Users\User\Pictures\алфавит со смешариками\дракоша\0_64c3b_4731d3c6_M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429124" y="4071942"/>
            <a:ext cx="1872208" cy="1292073"/>
          </a:xfrm>
          <a:prstGeom prst="rect">
            <a:avLst/>
          </a:prstGeom>
          <a:noFill/>
        </p:spPr>
      </p:pic>
      <p:pic>
        <p:nvPicPr>
          <p:cNvPr id="21" name="Picture 2" descr="C:\Users\User\Pictures\алфавит со смешариками\дракоша\0_64c3b_4731d3c6_M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09177" flipH="1">
            <a:off x="6017329" y="2708162"/>
            <a:ext cx="2016224" cy="1381182"/>
          </a:xfrm>
          <a:prstGeom prst="rect">
            <a:avLst/>
          </a:prstGeom>
          <a:noFill/>
        </p:spPr>
      </p:pic>
      <p:pic>
        <p:nvPicPr>
          <p:cNvPr id="22" name="Picture 2" descr="C:\Users\User\Pictures\алфавит со смешариками\дракоша\0_64c3b_4731d3c6_M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857884" y="5072074"/>
            <a:ext cx="2016224" cy="1381182"/>
          </a:xfrm>
          <a:prstGeom prst="rect">
            <a:avLst/>
          </a:prstGeom>
          <a:noFill/>
        </p:spPr>
      </p:pic>
      <p:pic>
        <p:nvPicPr>
          <p:cNvPr id="18" name="Picture 2" descr="C:\Users\User\Pictures\алфавит со смешариками\дракоша\0_64c3b_4731d3c6_M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09177" flipH="1">
            <a:off x="5945890" y="1422278"/>
            <a:ext cx="2016224" cy="1381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1" y="428604"/>
            <a:ext cx="781055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4" descr="dd882303cdf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9143999" y="0"/>
            <a:ext cx="380971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post-155566-1253163345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4100" y="2587625"/>
            <a:ext cx="20955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88" y="785813"/>
            <a:ext cx="6143625" cy="9286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СКОЛЬКО ?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7894" name="Рисунок 10" descr="post-56918-125105129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2000250"/>
            <a:ext cx="1731963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8" descr="post-56918-125105129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2000250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12" descr="post-56918-125105129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8" y="1928813"/>
            <a:ext cx="173196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Рисунок 13" descr="post-56918-125105129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75" y="3857625"/>
            <a:ext cx="1731963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Рисунок 14" descr="post-56918-125105129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4000500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4" descr="dd882303cdf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14282" cy="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ost-155566-125316334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2786063"/>
            <a:ext cx="150018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88" y="785813"/>
            <a:ext cx="6143625" cy="7143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ПОСЧИТАЙ!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2" name="Рисунок 11" descr="post-171002-127502075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2786063"/>
            <a:ext cx="150018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ost-171002-1275020799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50" y="2786063"/>
            <a:ext cx="150018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ost-171002-1275020857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0" y="2786063"/>
            <a:ext cx="16430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post-171002-1275020917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5125" y="2786063"/>
            <a:ext cx="152241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4" descr="dd882303cdf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95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ost-155566-125316334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2786063"/>
            <a:ext cx="150018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88" y="785813"/>
            <a:ext cx="6143625" cy="7143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ПОСЧИТАЙ!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2" name="Рисунок 11" descr="post-171002-127502075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2786063"/>
            <a:ext cx="150018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ost-171002-1275020799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50" y="2786063"/>
            <a:ext cx="150018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ost-171002-1275020857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3" y="2786063"/>
            <a:ext cx="1651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post-171002-1275020917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5125" y="2786063"/>
            <a:ext cx="152241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Oval 6">
            <a:hlinkHover r:id="" action="ppaction://noaction">
              <a:snd r:embed="rId6" name="6"/>
            </a:hlinkHover>
          </p:cNvPr>
          <p:cNvSpPr>
            <a:spLocks noChangeArrowheads="1"/>
          </p:cNvSpPr>
          <p:nvPr/>
        </p:nvSpPr>
        <p:spPr bwMode="auto">
          <a:xfrm>
            <a:off x="838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dirty="0">
                <a:solidFill>
                  <a:srgbClr val="0000FF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8196" name="Oval 7">
            <a:hlinkHover r:id="" action="ppaction://noaction">
              <a:snd r:embed="rId2" name="8"/>
            </a:hlinkHover>
          </p:cNvPr>
          <p:cNvSpPr>
            <a:spLocks noChangeArrowheads="1"/>
          </p:cNvSpPr>
          <p:nvPr/>
        </p:nvSpPr>
        <p:spPr bwMode="auto">
          <a:xfrm>
            <a:off x="2362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dirty="0">
                <a:solidFill>
                  <a:srgbClr val="0000FF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8197" name="Oval 10">
            <a:hlinkHover r:id="" action="ppaction://noaction">
              <a:snd r:embed="rId7" name="7"/>
            </a:hlinkHover>
          </p:cNvPr>
          <p:cNvSpPr>
            <a:spLocks noChangeArrowheads="1"/>
          </p:cNvSpPr>
          <p:nvPr/>
        </p:nvSpPr>
        <p:spPr bwMode="auto">
          <a:xfrm>
            <a:off x="5410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7</a:t>
            </a:r>
          </a:p>
        </p:txBody>
      </p:sp>
      <p:pic>
        <p:nvPicPr>
          <p:cNvPr id="8198" name="Picture 11" descr="hhsi023j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00100" y="2214554"/>
            <a:ext cx="1981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hhsi023j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6705600" y="5105400"/>
            <a:ext cx="1981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 descr="hhsi023j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24600" y="2362200"/>
            <a:ext cx="1981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4" descr="hhsi023j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3657600" y="3962400"/>
            <a:ext cx="1981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5" descr="hhsi023j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81000" y="5257800"/>
            <a:ext cx="1981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Oval 9">
            <a:hlinkClick r:id="" action="ppaction://hlinkshowjump?jump=nextslide">
              <a:snd r:embed="rId13" name="applause.wav"/>
            </a:hlinkClick>
            <a:hlinkHover r:id="" action="ppaction://noaction">
              <a:snd r:embed="rId14" name="5"/>
            </a:hlinkHover>
          </p:cNvPr>
          <p:cNvSpPr>
            <a:spLocks noChangeArrowheads="1"/>
          </p:cNvSpPr>
          <p:nvPr/>
        </p:nvSpPr>
        <p:spPr bwMode="auto">
          <a:xfrm>
            <a:off x="3886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5</a:t>
            </a:r>
          </a:p>
        </p:txBody>
      </p:sp>
      <p:pic>
        <p:nvPicPr>
          <p:cNvPr id="18448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8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3" name="9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04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4" name="10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096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Oval 20">
            <a:hlinkHover r:id="" action="ppaction://noaction">
              <a:snd r:embed="rId16" name="4"/>
            </a:hlinkHover>
          </p:cNvPr>
          <p:cNvSpPr>
            <a:spLocks noChangeArrowheads="1"/>
          </p:cNvSpPr>
          <p:nvPr/>
        </p:nvSpPr>
        <p:spPr bwMode="auto">
          <a:xfrm>
            <a:off x="70866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8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9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50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5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4" descr="dd882303cdf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95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3" descr="post-155566-125316334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2786063"/>
            <a:ext cx="150018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88" y="785813"/>
            <a:ext cx="6143625" cy="7143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ПОИГРАЕМ ?!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2" name="Рисунок 11" descr="post-171002-127502075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2786063"/>
            <a:ext cx="150018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ost-171002-1275020799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50" y="2786063"/>
            <a:ext cx="15017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Рисунок 16" descr="post-171002-1275020857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0" y="2786063"/>
            <a:ext cx="16430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post-171002-1275020917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5125" y="2786063"/>
            <a:ext cx="152241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857250" y="5214938"/>
            <a:ext cx="7286625" cy="7143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КАКАЯ ЦИФРА ПРОПАЛА?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 descr="фон для букв5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8486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317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Назови соседей числа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17788" y="2060575"/>
            <a:ext cx="4186237" cy="3025775"/>
            <a:chOff x="703" y="1298"/>
            <a:chExt cx="2637" cy="1906"/>
          </a:xfrm>
        </p:grpSpPr>
        <p:pic>
          <p:nvPicPr>
            <p:cNvPr id="3087" name="Picture 5" descr="2 вишн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03" y="1389"/>
              <a:ext cx="1645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7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973" y="1298"/>
              <a:ext cx="1367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4356100" y="4076700"/>
            <a:ext cx="497252" cy="830997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77" name="Oval 14"/>
          <p:cNvSpPr>
            <a:spLocks noChangeArrowheads="1"/>
          </p:cNvSpPr>
          <p:nvPr/>
        </p:nvSpPr>
        <p:spPr bwMode="auto">
          <a:xfrm>
            <a:off x="642910" y="564357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78" name="Oval 17"/>
          <p:cNvSpPr>
            <a:spLocks noChangeArrowheads="1"/>
          </p:cNvSpPr>
          <p:nvPr/>
        </p:nvSpPr>
        <p:spPr bwMode="auto">
          <a:xfrm>
            <a:off x="1401763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79" name="Oval 18"/>
          <p:cNvSpPr>
            <a:spLocks noChangeArrowheads="1"/>
          </p:cNvSpPr>
          <p:nvPr/>
        </p:nvSpPr>
        <p:spPr bwMode="auto">
          <a:xfrm>
            <a:off x="2193925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2986088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81" name="Oval 20"/>
          <p:cNvSpPr>
            <a:spLocks noChangeArrowheads="1"/>
          </p:cNvSpPr>
          <p:nvPr/>
        </p:nvSpPr>
        <p:spPr bwMode="auto">
          <a:xfrm>
            <a:off x="3778250" y="558958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4570413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083" name="Oval 22"/>
          <p:cNvSpPr>
            <a:spLocks noChangeArrowheads="1"/>
          </p:cNvSpPr>
          <p:nvPr/>
        </p:nvSpPr>
        <p:spPr bwMode="auto">
          <a:xfrm>
            <a:off x="5362575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84" name="Oval 23"/>
          <p:cNvSpPr>
            <a:spLocks noChangeArrowheads="1"/>
          </p:cNvSpPr>
          <p:nvPr/>
        </p:nvSpPr>
        <p:spPr bwMode="auto">
          <a:xfrm>
            <a:off x="6154738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085" name="Oval 24"/>
          <p:cNvSpPr>
            <a:spLocks noChangeArrowheads="1"/>
          </p:cNvSpPr>
          <p:nvPr/>
        </p:nvSpPr>
        <p:spPr bwMode="auto">
          <a:xfrm>
            <a:off x="6946900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086" name="Oval 25"/>
          <p:cNvSpPr>
            <a:spLocks noChangeArrowheads="1"/>
          </p:cNvSpPr>
          <p:nvPr/>
        </p:nvSpPr>
        <p:spPr bwMode="auto">
          <a:xfrm>
            <a:off x="7739063" y="558958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06302 -0.2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0487 -0.21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4" descr="dd882303cdf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9143999" y="0"/>
            <a:ext cx="6095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88" y="785813"/>
            <a:ext cx="6143625" cy="7143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СРАВНИ!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3012" name="Рисунок 9" descr="0_8de5d_9a527c80_XXXL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25" b="15625"/>
          <a:stretch>
            <a:fillRect/>
          </a:stretch>
        </p:blipFill>
        <p:spPr bwMode="auto">
          <a:xfrm>
            <a:off x="468313" y="1571625"/>
            <a:ext cx="21320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10" descr="0_8de6c_56f30f84_XXXL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3286125"/>
            <a:ext cx="12795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0e44b4a9440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786322"/>
            <a:ext cx="1074738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57178efd290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4643438"/>
            <a:ext cx="135731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8" descr="0_8de5d_9a527c80_XXXL.pn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25" b="15625"/>
          <a:stretch>
            <a:fillRect/>
          </a:stretch>
        </p:blipFill>
        <p:spPr bwMode="auto">
          <a:xfrm>
            <a:off x="2357438" y="1668463"/>
            <a:ext cx="20002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Рисунок 11" descr="0_8de5d_9a527c80_XXXL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25" b="15625"/>
          <a:stretch>
            <a:fillRect/>
          </a:stretch>
        </p:blipFill>
        <p:spPr bwMode="auto">
          <a:xfrm>
            <a:off x="1479550" y="3143250"/>
            <a:ext cx="2020888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Рисунок 13" descr="0_8de6c_56f30f84_XXXL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3286125"/>
            <a:ext cx="12795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Рисунок 15" descr="0_8de6c_56f30f84_XXXL.pn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214688"/>
            <a:ext cx="12795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Рисунок 16" descr="0_8de6c_56f30f84_XXXL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1857375"/>
            <a:ext cx="12795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Рисунок 17" descr="0_8de6c_56f30f84_XXXL.pn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1928813"/>
            <a:ext cx="12795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6705600" y="5334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7010400" y="22860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705600" y="2133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8686800" y="22860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8077200" y="533400"/>
            <a:ext cx="152400" cy="609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1" name="Arc 7"/>
          <p:cNvSpPr>
            <a:spLocks/>
          </p:cNvSpPr>
          <p:nvPr/>
        </p:nvSpPr>
        <p:spPr bwMode="auto">
          <a:xfrm rot="772076">
            <a:off x="7905750" y="1065213"/>
            <a:ext cx="703263" cy="1066800"/>
          </a:xfrm>
          <a:custGeom>
            <a:avLst/>
            <a:gdLst>
              <a:gd name="G0" fmla="+- 16935 0 0"/>
              <a:gd name="G1" fmla="+- 21600 0 0"/>
              <a:gd name="G2" fmla="+- 21600 0 0"/>
              <a:gd name="T0" fmla="*/ 3868 w 38535"/>
              <a:gd name="T1" fmla="*/ 4401 h 43200"/>
              <a:gd name="T2" fmla="*/ 0 w 38535"/>
              <a:gd name="T3" fmla="*/ 35008 h 43200"/>
              <a:gd name="T4" fmla="*/ 16935 w 3853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535" h="43200" fill="none" extrusionOk="0">
                <a:moveTo>
                  <a:pt x="3867" y="4400"/>
                </a:moveTo>
                <a:cubicBezTo>
                  <a:pt x="7625" y="1545"/>
                  <a:pt x="12215" y="-1"/>
                  <a:pt x="16935" y="0"/>
                </a:cubicBezTo>
                <a:cubicBezTo>
                  <a:pt x="28864" y="0"/>
                  <a:pt x="38535" y="9670"/>
                  <a:pt x="38535" y="21600"/>
                </a:cubicBezTo>
                <a:cubicBezTo>
                  <a:pt x="38535" y="33529"/>
                  <a:pt x="28864" y="43200"/>
                  <a:pt x="16935" y="43200"/>
                </a:cubicBezTo>
                <a:cubicBezTo>
                  <a:pt x="10334" y="43200"/>
                  <a:pt x="4097" y="40182"/>
                  <a:pt x="0" y="35007"/>
                </a:cubicBezTo>
              </a:path>
              <a:path w="38535" h="43200" stroke="0" extrusionOk="0">
                <a:moveTo>
                  <a:pt x="3867" y="4400"/>
                </a:moveTo>
                <a:cubicBezTo>
                  <a:pt x="7625" y="1545"/>
                  <a:pt x="12215" y="-1"/>
                  <a:pt x="16935" y="0"/>
                </a:cubicBezTo>
                <a:cubicBezTo>
                  <a:pt x="28864" y="0"/>
                  <a:pt x="38535" y="9670"/>
                  <a:pt x="38535" y="21600"/>
                </a:cubicBezTo>
                <a:cubicBezTo>
                  <a:pt x="38535" y="33529"/>
                  <a:pt x="28864" y="43200"/>
                  <a:pt x="16935" y="43200"/>
                </a:cubicBezTo>
                <a:cubicBezTo>
                  <a:pt x="10334" y="43200"/>
                  <a:pt x="4097" y="40182"/>
                  <a:pt x="0" y="35007"/>
                </a:cubicBezTo>
                <a:lnTo>
                  <a:pt x="16935" y="2160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3" name="Arc 9"/>
          <p:cNvSpPr>
            <a:spLocks/>
          </p:cNvSpPr>
          <p:nvPr/>
        </p:nvSpPr>
        <p:spPr bwMode="auto">
          <a:xfrm rot="5400000">
            <a:off x="8343900" y="419100"/>
            <a:ext cx="152400" cy="381000"/>
          </a:xfrm>
          <a:custGeom>
            <a:avLst/>
            <a:gdLst>
              <a:gd name="G0" fmla="+- 0 0 0"/>
              <a:gd name="G1" fmla="+- 21378 0 0"/>
              <a:gd name="G2" fmla="+- 21600 0 0"/>
              <a:gd name="T0" fmla="*/ 3092 w 21600"/>
              <a:gd name="T1" fmla="*/ 0 h 42719"/>
              <a:gd name="T2" fmla="*/ 3333 w 21600"/>
              <a:gd name="T3" fmla="*/ 42719 h 42719"/>
              <a:gd name="T4" fmla="*/ 0 w 21600"/>
              <a:gd name="T5" fmla="*/ 21378 h 4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719" fill="none" extrusionOk="0">
                <a:moveTo>
                  <a:pt x="3091" y="0"/>
                </a:moveTo>
                <a:cubicBezTo>
                  <a:pt x="13716" y="1537"/>
                  <a:pt x="21600" y="10643"/>
                  <a:pt x="21600" y="21378"/>
                </a:cubicBezTo>
                <a:cubicBezTo>
                  <a:pt x="21600" y="32020"/>
                  <a:pt x="13848" y="41077"/>
                  <a:pt x="3333" y="42719"/>
                </a:cubicBezTo>
              </a:path>
              <a:path w="21600" h="42719" stroke="0" extrusionOk="0">
                <a:moveTo>
                  <a:pt x="3091" y="0"/>
                </a:moveTo>
                <a:cubicBezTo>
                  <a:pt x="13716" y="1537"/>
                  <a:pt x="21600" y="10643"/>
                  <a:pt x="21600" y="21378"/>
                </a:cubicBezTo>
                <a:cubicBezTo>
                  <a:pt x="21600" y="32020"/>
                  <a:pt x="13848" y="41077"/>
                  <a:pt x="3333" y="42719"/>
                </a:cubicBezTo>
                <a:lnTo>
                  <a:pt x="0" y="21378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0" y="152400"/>
            <a:ext cx="6934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вот это – цифра </a:t>
            </a:r>
            <a:r>
              <a:rPr lang="ru-RU" sz="4000">
                <a:solidFill>
                  <a:srgbClr val="21CD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пять</a:t>
            </a: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 До пяти легко считать. Каждый пальчик подержи, Цифру пальчиком скажи.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6858000" y="2743200"/>
            <a:ext cx="1752600" cy="1676400"/>
          </a:xfrm>
          <a:prstGeom prst="star5">
            <a:avLst/>
          </a:prstGeom>
          <a:solidFill>
            <a:srgbClr val="FC082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r="5486" b="5455"/>
          <a:stretch>
            <a:fillRect/>
          </a:stretch>
        </p:blipFill>
        <p:spPr bwMode="auto">
          <a:xfrm>
            <a:off x="1066800" y="38100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5" descr="candl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0" y="4114800"/>
            <a:ext cx="37338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04800" y="28956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>
                <a:solidFill>
                  <a:srgbClr val="FFFF5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5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5400">
                <a:solidFill>
                  <a:srgbClr val="FC082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ru-RU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54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ru-RU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5400">
                <a:solidFill>
                  <a:srgbClr val="21CD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6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16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40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108</Words>
  <Application>Microsoft Office PowerPoint</Application>
  <PresentationFormat>Экран (4:3)</PresentationFormat>
  <Paragraphs>60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 и Папа</dc:creator>
  <cp:lastModifiedBy>Мама</cp:lastModifiedBy>
  <cp:revision>20</cp:revision>
  <dcterms:created xsi:type="dcterms:W3CDTF">2013-11-10T11:31:16Z</dcterms:created>
  <dcterms:modified xsi:type="dcterms:W3CDTF">2015-02-18T12:39:18Z</dcterms:modified>
</cp:coreProperties>
</file>