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6" r:id="rId6"/>
    <p:sldId id="269" r:id="rId7"/>
    <p:sldId id="270" r:id="rId8"/>
    <p:sldId id="271" r:id="rId9"/>
    <p:sldId id="272" r:id="rId10"/>
    <p:sldId id="262" r:id="rId11"/>
    <p:sldId id="263" r:id="rId12"/>
    <p:sldId id="268" r:id="rId13"/>
    <p:sldId id="276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97F75-4C1A-42A4-AEED-B885F514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A49F-7735-4C20-9A26-98D6F34A1452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ED70-C875-491D-B722-5FD5ACBCDF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20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28194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FFFF">
                  <a:gamma/>
                  <a:shade val="66275"/>
                  <a:invGamma/>
                </a:srgbClr>
              </a:gs>
              <a:gs pos="50000">
                <a:srgbClr val="00FFFF"/>
              </a:gs>
              <a:gs pos="100000">
                <a:srgbClr val="00FFFF">
                  <a:gamma/>
                  <a:shade val="6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endParaRPr lang="ru-RU" sz="48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1148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66">
                  <a:gamma/>
                  <a:shade val="76078"/>
                  <a:invGamma/>
                </a:srgbClr>
              </a:gs>
              <a:gs pos="50000">
                <a:srgbClr val="66FF66"/>
              </a:gs>
              <a:gs pos="100000">
                <a:srgbClr val="66FF66">
                  <a:gamma/>
                  <a:shade val="7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54102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56078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8580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ADDA4">
                  <a:gamma/>
                  <a:shade val="46275"/>
                  <a:invGamma/>
                </a:srgbClr>
              </a:gs>
              <a:gs pos="50000">
                <a:srgbClr val="FADDA4"/>
              </a:gs>
              <a:gs pos="100000">
                <a:srgbClr val="FADDA4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2286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4114800" y="16002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8001000" y="57150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1600200" y="1524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</a:t>
            </a:r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4770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54102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endParaRPr lang="ru-RU" sz="4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1981200" y="22098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2895600" y="2743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E55DC8">
                  <a:gamma/>
                  <a:shade val="46275"/>
                  <a:invGamma/>
                </a:srgbClr>
              </a:gs>
              <a:gs pos="50000">
                <a:srgbClr val="E55DC8"/>
              </a:gs>
              <a:gs pos="100000">
                <a:srgbClr val="E55DC8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  <a:endParaRPr lang="ru-RU" sz="4800" dirty="0">
              <a:solidFill>
                <a:srgbClr val="FF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191000" y="3124200"/>
            <a:ext cx="914400" cy="914400"/>
          </a:xfrm>
          <a:prstGeom prst="ellipse">
            <a:avLst/>
          </a:prstGeom>
          <a:gradFill rotWithShape="1">
            <a:gsLst>
              <a:gs pos="0">
                <a:srgbClr val="DC7C12">
                  <a:gamma/>
                  <a:shade val="46275"/>
                  <a:invGamma/>
                </a:srgbClr>
              </a:gs>
              <a:gs pos="50000">
                <a:srgbClr val="DC7C12"/>
              </a:gs>
              <a:gs pos="100000">
                <a:srgbClr val="DC7C12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800" dirty="0" err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</a:t>
            </a:r>
            <a:endParaRPr lang="ru-RU" sz="4800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5DC8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80C2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DDA4"/>
                                      </p:to>
                                    </p:animClr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CC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C7C12"/>
                                      </p:to>
                                    </p:animClr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nimBg="1"/>
      <p:bldP spid="6164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Arc 34"/>
          <p:cNvSpPr>
            <a:spLocks/>
          </p:cNvSpPr>
          <p:nvPr/>
        </p:nvSpPr>
        <p:spPr bwMode="auto">
          <a:xfrm flipH="1">
            <a:off x="3352800" y="4419600"/>
            <a:ext cx="762000" cy="1676400"/>
          </a:xfrm>
          <a:custGeom>
            <a:avLst/>
            <a:gdLst>
              <a:gd name="G0" fmla="+- 0 0 0"/>
              <a:gd name="G1" fmla="+- 21199 0 0"/>
              <a:gd name="G2" fmla="+- 21600 0 0"/>
              <a:gd name="T0" fmla="*/ 4145 w 21600"/>
              <a:gd name="T1" fmla="*/ 0 h 21199"/>
              <a:gd name="T2" fmla="*/ 21600 w 21600"/>
              <a:gd name="T3" fmla="*/ 21199 h 21199"/>
              <a:gd name="T4" fmla="*/ 0 w 21600"/>
              <a:gd name="T5" fmla="*/ 21199 h 2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99" fill="none" extrusionOk="0">
                <a:moveTo>
                  <a:pt x="4144" y="0"/>
                </a:moveTo>
                <a:cubicBezTo>
                  <a:pt x="14284" y="1982"/>
                  <a:pt x="21600" y="10867"/>
                  <a:pt x="21600" y="21199"/>
                </a:cubicBezTo>
              </a:path>
              <a:path w="21600" h="21199" stroke="0" extrusionOk="0">
                <a:moveTo>
                  <a:pt x="4144" y="0"/>
                </a:moveTo>
                <a:cubicBezTo>
                  <a:pt x="14284" y="1982"/>
                  <a:pt x="21600" y="10867"/>
                  <a:pt x="21600" y="21199"/>
                </a:cubicBezTo>
                <a:lnTo>
                  <a:pt x="0" y="2119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5" name="Arc 27"/>
          <p:cNvSpPr>
            <a:spLocks/>
          </p:cNvSpPr>
          <p:nvPr/>
        </p:nvSpPr>
        <p:spPr bwMode="auto">
          <a:xfrm flipH="1">
            <a:off x="3200400" y="3962400"/>
            <a:ext cx="609600" cy="1524000"/>
          </a:xfrm>
          <a:custGeom>
            <a:avLst/>
            <a:gdLst>
              <a:gd name="G0" fmla="+- 0 0 0"/>
              <a:gd name="G1" fmla="+- 21199 0 0"/>
              <a:gd name="G2" fmla="+- 21600 0 0"/>
              <a:gd name="T0" fmla="*/ 4145 w 21600"/>
              <a:gd name="T1" fmla="*/ 0 h 21199"/>
              <a:gd name="T2" fmla="*/ 21600 w 21600"/>
              <a:gd name="T3" fmla="*/ 21199 h 21199"/>
              <a:gd name="T4" fmla="*/ 0 w 21600"/>
              <a:gd name="T5" fmla="*/ 21199 h 2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199" fill="none" extrusionOk="0">
                <a:moveTo>
                  <a:pt x="4144" y="0"/>
                </a:moveTo>
                <a:cubicBezTo>
                  <a:pt x="14284" y="1982"/>
                  <a:pt x="21600" y="10867"/>
                  <a:pt x="21600" y="21199"/>
                </a:cubicBezTo>
              </a:path>
              <a:path w="21600" h="21199" stroke="0" extrusionOk="0">
                <a:moveTo>
                  <a:pt x="4144" y="0"/>
                </a:moveTo>
                <a:cubicBezTo>
                  <a:pt x="14284" y="1982"/>
                  <a:pt x="21600" y="10867"/>
                  <a:pt x="21600" y="21199"/>
                </a:cubicBezTo>
                <a:lnTo>
                  <a:pt x="0" y="2119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3" name="Freeform 25"/>
          <p:cNvSpPr>
            <a:spLocks/>
          </p:cNvSpPr>
          <p:nvPr/>
        </p:nvSpPr>
        <p:spPr bwMode="auto">
          <a:xfrm>
            <a:off x="161925" y="5421313"/>
            <a:ext cx="4657725" cy="1162050"/>
          </a:xfrm>
          <a:custGeom>
            <a:avLst/>
            <a:gdLst/>
            <a:ahLst/>
            <a:cxnLst>
              <a:cxn ang="0">
                <a:pos x="535" y="14"/>
              </a:cxn>
              <a:cxn ang="0">
                <a:pos x="203" y="48"/>
              </a:cxn>
              <a:cxn ang="0">
                <a:pos x="115" y="82"/>
              </a:cxn>
              <a:cxn ang="0">
                <a:pos x="20" y="217"/>
              </a:cxn>
              <a:cxn ang="0">
                <a:pos x="0" y="285"/>
              </a:cxn>
              <a:cxn ang="0">
                <a:pos x="6" y="617"/>
              </a:cxn>
              <a:cxn ang="0">
                <a:pos x="176" y="685"/>
              </a:cxn>
              <a:cxn ang="0">
                <a:pos x="840" y="698"/>
              </a:cxn>
              <a:cxn ang="0">
                <a:pos x="1917" y="732"/>
              </a:cxn>
              <a:cxn ang="0">
                <a:pos x="2453" y="692"/>
              </a:cxn>
              <a:cxn ang="0">
                <a:pos x="2527" y="658"/>
              </a:cxn>
              <a:cxn ang="0">
                <a:pos x="2636" y="563"/>
              </a:cxn>
              <a:cxn ang="0">
                <a:pos x="2642" y="427"/>
              </a:cxn>
              <a:cxn ang="0">
                <a:pos x="2663" y="414"/>
              </a:cxn>
              <a:cxn ang="0">
                <a:pos x="2846" y="373"/>
              </a:cxn>
              <a:cxn ang="0">
                <a:pos x="2900" y="359"/>
              </a:cxn>
              <a:cxn ang="0">
                <a:pos x="2859" y="183"/>
              </a:cxn>
              <a:cxn ang="0">
                <a:pos x="2778" y="149"/>
              </a:cxn>
              <a:cxn ang="0">
                <a:pos x="2412" y="143"/>
              </a:cxn>
              <a:cxn ang="0">
                <a:pos x="2392" y="136"/>
              </a:cxn>
              <a:cxn ang="0">
                <a:pos x="2358" y="116"/>
              </a:cxn>
              <a:cxn ang="0">
                <a:pos x="2263" y="88"/>
              </a:cxn>
              <a:cxn ang="0">
                <a:pos x="2202" y="55"/>
              </a:cxn>
              <a:cxn ang="0">
                <a:pos x="2026" y="41"/>
              </a:cxn>
              <a:cxn ang="0">
                <a:pos x="1626" y="21"/>
              </a:cxn>
              <a:cxn ang="0">
                <a:pos x="1362" y="21"/>
              </a:cxn>
              <a:cxn ang="0">
                <a:pos x="488" y="14"/>
              </a:cxn>
              <a:cxn ang="0">
                <a:pos x="570" y="41"/>
              </a:cxn>
            </a:cxnLst>
            <a:rect l="0" t="0" r="r" b="b"/>
            <a:pathLst>
              <a:path w="2934" h="732">
                <a:moveTo>
                  <a:pt x="535" y="14"/>
                </a:moveTo>
                <a:cubicBezTo>
                  <a:pt x="425" y="30"/>
                  <a:pt x="314" y="41"/>
                  <a:pt x="203" y="48"/>
                </a:cubicBezTo>
                <a:cubicBezTo>
                  <a:pt x="174" y="58"/>
                  <a:pt x="140" y="64"/>
                  <a:pt x="115" y="82"/>
                </a:cubicBezTo>
                <a:cubicBezTo>
                  <a:pt x="70" y="115"/>
                  <a:pt x="51" y="173"/>
                  <a:pt x="20" y="217"/>
                </a:cubicBezTo>
                <a:cubicBezTo>
                  <a:pt x="14" y="240"/>
                  <a:pt x="7" y="262"/>
                  <a:pt x="0" y="285"/>
                </a:cubicBezTo>
                <a:cubicBezTo>
                  <a:pt x="2" y="396"/>
                  <a:pt x="0" y="506"/>
                  <a:pt x="6" y="617"/>
                </a:cubicBezTo>
                <a:cubicBezTo>
                  <a:pt x="8" y="645"/>
                  <a:pt x="146" y="684"/>
                  <a:pt x="176" y="685"/>
                </a:cubicBezTo>
                <a:cubicBezTo>
                  <a:pt x="397" y="691"/>
                  <a:pt x="619" y="694"/>
                  <a:pt x="840" y="698"/>
                </a:cubicBezTo>
                <a:cubicBezTo>
                  <a:pt x="1206" y="714"/>
                  <a:pt x="1543" y="728"/>
                  <a:pt x="1917" y="732"/>
                </a:cubicBezTo>
                <a:cubicBezTo>
                  <a:pt x="2125" y="725"/>
                  <a:pt x="2266" y="715"/>
                  <a:pt x="2453" y="692"/>
                </a:cubicBezTo>
                <a:cubicBezTo>
                  <a:pt x="2513" y="661"/>
                  <a:pt x="2488" y="670"/>
                  <a:pt x="2527" y="658"/>
                </a:cubicBezTo>
                <a:cubicBezTo>
                  <a:pt x="2570" y="630"/>
                  <a:pt x="2604" y="604"/>
                  <a:pt x="2636" y="563"/>
                </a:cubicBezTo>
                <a:cubicBezTo>
                  <a:pt x="2638" y="518"/>
                  <a:pt x="2634" y="472"/>
                  <a:pt x="2642" y="427"/>
                </a:cubicBezTo>
                <a:cubicBezTo>
                  <a:pt x="2643" y="419"/>
                  <a:pt x="2656" y="418"/>
                  <a:pt x="2663" y="414"/>
                </a:cubicBezTo>
                <a:cubicBezTo>
                  <a:pt x="2724" y="380"/>
                  <a:pt x="2774" y="382"/>
                  <a:pt x="2846" y="373"/>
                </a:cubicBezTo>
                <a:cubicBezTo>
                  <a:pt x="2864" y="368"/>
                  <a:pt x="2882" y="364"/>
                  <a:pt x="2900" y="359"/>
                </a:cubicBezTo>
                <a:cubicBezTo>
                  <a:pt x="2934" y="350"/>
                  <a:pt x="2897" y="208"/>
                  <a:pt x="2859" y="183"/>
                </a:cubicBezTo>
                <a:cubicBezTo>
                  <a:pt x="2841" y="155"/>
                  <a:pt x="2813" y="150"/>
                  <a:pt x="2778" y="149"/>
                </a:cubicBezTo>
                <a:cubicBezTo>
                  <a:pt x="2656" y="145"/>
                  <a:pt x="2534" y="145"/>
                  <a:pt x="2412" y="143"/>
                </a:cubicBezTo>
                <a:cubicBezTo>
                  <a:pt x="2405" y="141"/>
                  <a:pt x="2398" y="139"/>
                  <a:pt x="2392" y="136"/>
                </a:cubicBezTo>
                <a:cubicBezTo>
                  <a:pt x="2380" y="130"/>
                  <a:pt x="2370" y="121"/>
                  <a:pt x="2358" y="116"/>
                </a:cubicBezTo>
                <a:cubicBezTo>
                  <a:pt x="2339" y="109"/>
                  <a:pt x="2283" y="100"/>
                  <a:pt x="2263" y="88"/>
                </a:cubicBezTo>
                <a:cubicBezTo>
                  <a:pt x="2254" y="83"/>
                  <a:pt x="2215" y="59"/>
                  <a:pt x="2202" y="55"/>
                </a:cubicBezTo>
                <a:cubicBezTo>
                  <a:pt x="2163" y="44"/>
                  <a:pt x="2034" y="41"/>
                  <a:pt x="2026" y="41"/>
                </a:cubicBezTo>
                <a:cubicBezTo>
                  <a:pt x="1867" y="8"/>
                  <a:pt x="1963" y="27"/>
                  <a:pt x="1626" y="21"/>
                </a:cubicBezTo>
                <a:cubicBezTo>
                  <a:pt x="1504" y="0"/>
                  <a:pt x="1642" y="21"/>
                  <a:pt x="1362" y="21"/>
                </a:cubicBezTo>
                <a:cubicBezTo>
                  <a:pt x="1071" y="21"/>
                  <a:pt x="779" y="14"/>
                  <a:pt x="488" y="14"/>
                </a:cubicBezTo>
                <a:lnTo>
                  <a:pt x="570" y="41"/>
                </a:lnTo>
              </a:path>
            </a:pathLst>
          </a:custGeom>
          <a:solidFill>
            <a:srgbClr val="0066FF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7" name="Freeform 19"/>
          <p:cNvSpPr>
            <a:spLocks/>
          </p:cNvSpPr>
          <p:nvPr/>
        </p:nvSpPr>
        <p:spPr bwMode="auto">
          <a:xfrm>
            <a:off x="228600" y="3429000"/>
            <a:ext cx="2743200" cy="2794000"/>
          </a:xfrm>
          <a:custGeom>
            <a:avLst/>
            <a:gdLst/>
            <a:ahLst/>
            <a:cxnLst>
              <a:cxn ang="0">
                <a:pos x="680" y="352"/>
              </a:cxn>
              <a:cxn ang="0">
                <a:pos x="920" y="208"/>
              </a:cxn>
              <a:cxn ang="0">
                <a:pos x="1256" y="160"/>
              </a:cxn>
              <a:cxn ang="0">
                <a:pos x="1448" y="352"/>
              </a:cxn>
              <a:cxn ang="0">
                <a:pos x="1448" y="832"/>
              </a:cxn>
              <a:cxn ang="0">
                <a:pos x="1160" y="1168"/>
              </a:cxn>
              <a:cxn ang="0">
                <a:pos x="440" y="1504"/>
              </a:cxn>
              <a:cxn ang="0">
                <a:pos x="200" y="1888"/>
              </a:cxn>
              <a:cxn ang="0">
                <a:pos x="1640" y="1888"/>
              </a:cxn>
              <a:cxn ang="0">
                <a:pos x="1784" y="1888"/>
              </a:cxn>
              <a:cxn ang="0">
                <a:pos x="1736" y="1840"/>
              </a:cxn>
              <a:cxn ang="0">
                <a:pos x="1688" y="1696"/>
              </a:cxn>
              <a:cxn ang="0">
                <a:pos x="1784" y="1504"/>
              </a:cxn>
              <a:cxn ang="0">
                <a:pos x="1688" y="1600"/>
              </a:cxn>
              <a:cxn ang="0">
                <a:pos x="1592" y="1744"/>
              </a:cxn>
              <a:cxn ang="0">
                <a:pos x="1496" y="1648"/>
              </a:cxn>
              <a:cxn ang="0">
                <a:pos x="1112" y="1600"/>
              </a:cxn>
              <a:cxn ang="0">
                <a:pos x="488" y="1696"/>
              </a:cxn>
              <a:cxn ang="0">
                <a:pos x="584" y="1600"/>
              </a:cxn>
              <a:cxn ang="0">
                <a:pos x="1256" y="1312"/>
              </a:cxn>
              <a:cxn ang="0">
                <a:pos x="1592" y="928"/>
              </a:cxn>
              <a:cxn ang="0">
                <a:pos x="1640" y="400"/>
              </a:cxn>
              <a:cxn ang="0">
                <a:pos x="1448" y="64"/>
              </a:cxn>
              <a:cxn ang="0">
                <a:pos x="1160" y="16"/>
              </a:cxn>
              <a:cxn ang="0">
                <a:pos x="776" y="112"/>
              </a:cxn>
              <a:cxn ang="0">
                <a:pos x="584" y="304"/>
              </a:cxn>
              <a:cxn ang="0">
                <a:pos x="680" y="400"/>
              </a:cxn>
              <a:cxn ang="0">
                <a:pos x="728" y="304"/>
              </a:cxn>
            </a:cxnLst>
            <a:rect l="0" t="0" r="r" b="b"/>
            <a:pathLst>
              <a:path w="1904" h="1952">
                <a:moveTo>
                  <a:pt x="680" y="352"/>
                </a:moveTo>
                <a:cubicBezTo>
                  <a:pt x="752" y="296"/>
                  <a:pt x="824" y="240"/>
                  <a:pt x="920" y="208"/>
                </a:cubicBezTo>
                <a:cubicBezTo>
                  <a:pt x="1016" y="176"/>
                  <a:pt x="1168" y="136"/>
                  <a:pt x="1256" y="160"/>
                </a:cubicBezTo>
                <a:cubicBezTo>
                  <a:pt x="1344" y="184"/>
                  <a:pt x="1416" y="240"/>
                  <a:pt x="1448" y="352"/>
                </a:cubicBezTo>
                <a:cubicBezTo>
                  <a:pt x="1480" y="464"/>
                  <a:pt x="1496" y="696"/>
                  <a:pt x="1448" y="832"/>
                </a:cubicBezTo>
                <a:cubicBezTo>
                  <a:pt x="1400" y="968"/>
                  <a:pt x="1328" y="1056"/>
                  <a:pt x="1160" y="1168"/>
                </a:cubicBezTo>
                <a:cubicBezTo>
                  <a:pt x="992" y="1280"/>
                  <a:pt x="600" y="1384"/>
                  <a:pt x="440" y="1504"/>
                </a:cubicBezTo>
                <a:cubicBezTo>
                  <a:pt x="280" y="1624"/>
                  <a:pt x="0" y="1824"/>
                  <a:pt x="200" y="1888"/>
                </a:cubicBezTo>
                <a:cubicBezTo>
                  <a:pt x="400" y="1952"/>
                  <a:pt x="1376" y="1888"/>
                  <a:pt x="1640" y="1888"/>
                </a:cubicBezTo>
                <a:cubicBezTo>
                  <a:pt x="1904" y="1888"/>
                  <a:pt x="1768" y="1896"/>
                  <a:pt x="1784" y="1888"/>
                </a:cubicBezTo>
                <a:cubicBezTo>
                  <a:pt x="1800" y="1880"/>
                  <a:pt x="1752" y="1872"/>
                  <a:pt x="1736" y="1840"/>
                </a:cubicBezTo>
                <a:cubicBezTo>
                  <a:pt x="1720" y="1808"/>
                  <a:pt x="1680" y="1752"/>
                  <a:pt x="1688" y="1696"/>
                </a:cubicBezTo>
                <a:cubicBezTo>
                  <a:pt x="1696" y="1640"/>
                  <a:pt x="1784" y="1520"/>
                  <a:pt x="1784" y="1504"/>
                </a:cubicBezTo>
                <a:cubicBezTo>
                  <a:pt x="1784" y="1488"/>
                  <a:pt x="1720" y="1560"/>
                  <a:pt x="1688" y="1600"/>
                </a:cubicBezTo>
                <a:cubicBezTo>
                  <a:pt x="1656" y="1640"/>
                  <a:pt x="1624" y="1736"/>
                  <a:pt x="1592" y="1744"/>
                </a:cubicBezTo>
                <a:cubicBezTo>
                  <a:pt x="1560" y="1752"/>
                  <a:pt x="1576" y="1672"/>
                  <a:pt x="1496" y="1648"/>
                </a:cubicBezTo>
                <a:cubicBezTo>
                  <a:pt x="1416" y="1624"/>
                  <a:pt x="1280" y="1592"/>
                  <a:pt x="1112" y="1600"/>
                </a:cubicBezTo>
                <a:cubicBezTo>
                  <a:pt x="944" y="1608"/>
                  <a:pt x="576" y="1696"/>
                  <a:pt x="488" y="1696"/>
                </a:cubicBezTo>
                <a:cubicBezTo>
                  <a:pt x="400" y="1696"/>
                  <a:pt x="456" y="1664"/>
                  <a:pt x="584" y="1600"/>
                </a:cubicBezTo>
                <a:cubicBezTo>
                  <a:pt x="712" y="1536"/>
                  <a:pt x="1088" y="1424"/>
                  <a:pt x="1256" y="1312"/>
                </a:cubicBezTo>
                <a:cubicBezTo>
                  <a:pt x="1424" y="1200"/>
                  <a:pt x="1528" y="1080"/>
                  <a:pt x="1592" y="928"/>
                </a:cubicBezTo>
                <a:cubicBezTo>
                  <a:pt x="1656" y="776"/>
                  <a:pt x="1664" y="544"/>
                  <a:pt x="1640" y="400"/>
                </a:cubicBezTo>
                <a:cubicBezTo>
                  <a:pt x="1616" y="256"/>
                  <a:pt x="1528" y="128"/>
                  <a:pt x="1448" y="64"/>
                </a:cubicBezTo>
                <a:cubicBezTo>
                  <a:pt x="1368" y="0"/>
                  <a:pt x="1272" y="8"/>
                  <a:pt x="1160" y="16"/>
                </a:cubicBezTo>
                <a:cubicBezTo>
                  <a:pt x="1048" y="24"/>
                  <a:pt x="872" y="64"/>
                  <a:pt x="776" y="112"/>
                </a:cubicBezTo>
                <a:cubicBezTo>
                  <a:pt x="680" y="160"/>
                  <a:pt x="600" y="256"/>
                  <a:pt x="584" y="304"/>
                </a:cubicBezTo>
                <a:cubicBezTo>
                  <a:pt x="568" y="352"/>
                  <a:pt x="656" y="400"/>
                  <a:pt x="680" y="400"/>
                </a:cubicBezTo>
                <a:cubicBezTo>
                  <a:pt x="704" y="400"/>
                  <a:pt x="720" y="320"/>
                  <a:pt x="728" y="304"/>
                </a:cubicBezTo>
              </a:path>
            </a:pathLst>
          </a:custGeom>
          <a:solidFill>
            <a:schemeClr val="bg1"/>
          </a:solidFill>
          <a:ln w="381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6705600" y="533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70104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705600" y="213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86868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Arc 6"/>
          <p:cNvSpPr>
            <a:spLocks/>
          </p:cNvSpPr>
          <p:nvPr/>
        </p:nvSpPr>
        <p:spPr bwMode="auto">
          <a:xfrm>
            <a:off x="7897813" y="609600"/>
            <a:ext cx="788987" cy="533400"/>
          </a:xfrm>
          <a:custGeom>
            <a:avLst/>
            <a:gdLst>
              <a:gd name="G0" fmla="+- 21181 0 0"/>
              <a:gd name="G1" fmla="+- 21600 0 0"/>
              <a:gd name="G2" fmla="+- 21600 0 0"/>
              <a:gd name="T0" fmla="*/ 0 w 42781"/>
              <a:gd name="T1" fmla="*/ 17364 h 33697"/>
              <a:gd name="T2" fmla="*/ 39076 w 42781"/>
              <a:gd name="T3" fmla="*/ 33697 h 33697"/>
              <a:gd name="T4" fmla="*/ 21181 w 42781"/>
              <a:gd name="T5" fmla="*/ 21600 h 33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781" h="33697" fill="none" extrusionOk="0">
                <a:moveTo>
                  <a:pt x="0" y="17364"/>
                </a:moveTo>
                <a:cubicBezTo>
                  <a:pt x="2019" y="7267"/>
                  <a:pt x="10884" y="-1"/>
                  <a:pt x="21181" y="0"/>
                </a:cubicBezTo>
                <a:cubicBezTo>
                  <a:pt x="33110" y="0"/>
                  <a:pt x="42781" y="9670"/>
                  <a:pt x="42781" y="21600"/>
                </a:cubicBezTo>
                <a:cubicBezTo>
                  <a:pt x="42781" y="25911"/>
                  <a:pt x="41490" y="30124"/>
                  <a:pt x="39075" y="33696"/>
                </a:cubicBezTo>
              </a:path>
              <a:path w="42781" h="33697" stroke="0" extrusionOk="0">
                <a:moveTo>
                  <a:pt x="0" y="17364"/>
                </a:moveTo>
                <a:cubicBezTo>
                  <a:pt x="2019" y="7267"/>
                  <a:pt x="10884" y="-1"/>
                  <a:pt x="21181" y="0"/>
                </a:cubicBezTo>
                <a:cubicBezTo>
                  <a:pt x="33110" y="0"/>
                  <a:pt x="42781" y="9670"/>
                  <a:pt x="42781" y="21600"/>
                </a:cubicBezTo>
                <a:cubicBezTo>
                  <a:pt x="42781" y="25911"/>
                  <a:pt x="41490" y="30124"/>
                  <a:pt x="39075" y="33696"/>
                </a:cubicBezTo>
                <a:lnTo>
                  <a:pt x="21181" y="21600"/>
                </a:lnTo>
                <a:close/>
              </a:path>
            </a:pathLst>
          </a:custGeom>
          <a:noFill/>
          <a:ln w="762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7772400" y="1143000"/>
            <a:ext cx="838200" cy="99060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7848600" y="1968500"/>
            <a:ext cx="838200" cy="165100"/>
          </a:xfrm>
          <a:custGeom>
            <a:avLst/>
            <a:gdLst/>
            <a:ahLst/>
            <a:cxnLst>
              <a:cxn ang="0">
                <a:pos x="0" y="56"/>
              </a:cxn>
              <a:cxn ang="0">
                <a:pos x="192" y="8"/>
              </a:cxn>
              <a:cxn ang="0">
                <a:pos x="288" y="104"/>
              </a:cxn>
              <a:cxn ang="0">
                <a:pos x="528" y="8"/>
              </a:cxn>
            </a:cxnLst>
            <a:rect l="0" t="0" r="r" b="b"/>
            <a:pathLst>
              <a:path w="528" h="104">
                <a:moveTo>
                  <a:pt x="0" y="56"/>
                </a:moveTo>
                <a:cubicBezTo>
                  <a:pt x="72" y="28"/>
                  <a:pt x="144" y="0"/>
                  <a:pt x="192" y="8"/>
                </a:cubicBezTo>
                <a:cubicBezTo>
                  <a:pt x="240" y="16"/>
                  <a:pt x="232" y="104"/>
                  <a:pt x="288" y="104"/>
                </a:cubicBezTo>
                <a:cubicBezTo>
                  <a:pt x="344" y="104"/>
                  <a:pt x="488" y="24"/>
                  <a:pt x="528" y="8"/>
                </a:cubicBezTo>
              </a:path>
            </a:pathLst>
          </a:custGeom>
          <a:noFill/>
          <a:ln w="76200" cmpd="sng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52400" y="304800"/>
            <a:ext cx="67056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вот это - цифра</a:t>
            </a:r>
            <a:r>
              <a:rPr lang="ru-RU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>
                <a:solidFill>
                  <a:srgbClr val="FF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два.  </a:t>
            </a:r>
            <a:r>
              <a:rPr lang="ru-RU" sz="40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Полюбуйся, какова:   Выгибает двойка шею, Волочится хвост за нею.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066800" y="3429000"/>
            <a:ext cx="914400" cy="1066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914400" y="4038600"/>
            <a:ext cx="685800" cy="457200"/>
          </a:xfrm>
          <a:custGeom>
            <a:avLst/>
            <a:gdLst/>
            <a:ahLst/>
            <a:cxnLst>
              <a:cxn ang="0">
                <a:pos x="288" y="32"/>
              </a:cxn>
              <a:cxn ang="0">
                <a:pos x="144" y="224"/>
              </a:cxn>
              <a:cxn ang="0">
                <a:pos x="0" y="272"/>
              </a:cxn>
              <a:cxn ang="0">
                <a:pos x="144" y="368"/>
              </a:cxn>
              <a:cxn ang="0">
                <a:pos x="432" y="272"/>
              </a:cxn>
              <a:cxn ang="0">
                <a:pos x="528" y="176"/>
              </a:cxn>
              <a:cxn ang="0">
                <a:pos x="432" y="176"/>
              </a:cxn>
              <a:cxn ang="0">
                <a:pos x="384" y="32"/>
              </a:cxn>
              <a:cxn ang="0">
                <a:pos x="288" y="32"/>
              </a:cxn>
            </a:cxnLst>
            <a:rect l="0" t="0" r="r" b="b"/>
            <a:pathLst>
              <a:path w="528" h="368">
                <a:moveTo>
                  <a:pt x="288" y="32"/>
                </a:moveTo>
                <a:cubicBezTo>
                  <a:pt x="248" y="64"/>
                  <a:pt x="192" y="184"/>
                  <a:pt x="144" y="224"/>
                </a:cubicBezTo>
                <a:cubicBezTo>
                  <a:pt x="96" y="264"/>
                  <a:pt x="0" y="248"/>
                  <a:pt x="0" y="272"/>
                </a:cubicBezTo>
                <a:cubicBezTo>
                  <a:pt x="0" y="296"/>
                  <a:pt x="72" y="368"/>
                  <a:pt x="144" y="368"/>
                </a:cubicBezTo>
                <a:cubicBezTo>
                  <a:pt x="216" y="368"/>
                  <a:pt x="368" y="304"/>
                  <a:pt x="432" y="272"/>
                </a:cubicBezTo>
                <a:cubicBezTo>
                  <a:pt x="496" y="240"/>
                  <a:pt x="528" y="192"/>
                  <a:pt x="528" y="176"/>
                </a:cubicBezTo>
                <a:cubicBezTo>
                  <a:pt x="528" y="160"/>
                  <a:pt x="456" y="200"/>
                  <a:pt x="432" y="176"/>
                </a:cubicBezTo>
                <a:cubicBezTo>
                  <a:pt x="408" y="152"/>
                  <a:pt x="408" y="56"/>
                  <a:pt x="384" y="32"/>
                </a:cubicBezTo>
                <a:cubicBezTo>
                  <a:pt x="360" y="8"/>
                  <a:pt x="328" y="0"/>
                  <a:pt x="288" y="32"/>
                </a:cubicBezTo>
                <a:close/>
              </a:path>
            </a:pathLst>
          </a:custGeom>
          <a:solidFill>
            <a:srgbClr val="FF99FF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1447800" y="3733800"/>
            <a:ext cx="2286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1143000" y="3657600"/>
            <a:ext cx="2286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15240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12192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0" name="Freeform 22"/>
          <p:cNvSpPr>
            <a:spLocks/>
          </p:cNvSpPr>
          <p:nvPr/>
        </p:nvSpPr>
        <p:spPr bwMode="auto">
          <a:xfrm>
            <a:off x="1130300" y="4241800"/>
            <a:ext cx="469900" cy="381000"/>
          </a:xfrm>
          <a:custGeom>
            <a:avLst/>
            <a:gdLst/>
            <a:ahLst/>
            <a:cxnLst>
              <a:cxn ang="0">
                <a:pos x="296" y="16"/>
              </a:cxn>
              <a:cxn ang="0">
                <a:pos x="152" y="208"/>
              </a:cxn>
              <a:cxn ang="0">
                <a:pos x="8" y="208"/>
              </a:cxn>
              <a:cxn ang="0">
                <a:pos x="104" y="112"/>
              </a:cxn>
              <a:cxn ang="0">
                <a:pos x="152" y="112"/>
              </a:cxn>
              <a:cxn ang="0">
                <a:pos x="296" y="16"/>
              </a:cxn>
            </a:cxnLst>
            <a:rect l="0" t="0" r="r" b="b"/>
            <a:pathLst>
              <a:path w="296" h="240">
                <a:moveTo>
                  <a:pt x="296" y="16"/>
                </a:moveTo>
                <a:cubicBezTo>
                  <a:pt x="296" y="32"/>
                  <a:pt x="200" y="176"/>
                  <a:pt x="152" y="208"/>
                </a:cubicBezTo>
                <a:cubicBezTo>
                  <a:pt x="104" y="240"/>
                  <a:pt x="16" y="224"/>
                  <a:pt x="8" y="208"/>
                </a:cubicBezTo>
                <a:cubicBezTo>
                  <a:pt x="0" y="192"/>
                  <a:pt x="80" y="128"/>
                  <a:pt x="104" y="112"/>
                </a:cubicBezTo>
                <a:cubicBezTo>
                  <a:pt x="128" y="96"/>
                  <a:pt x="120" y="128"/>
                  <a:pt x="152" y="112"/>
                </a:cubicBezTo>
                <a:cubicBezTo>
                  <a:pt x="184" y="96"/>
                  <a:pt x="296" y="0"/>
                  <a:pt x="296" y="16"/>
                </a:cubicBezTo>
                <a:close/>
              </a:path>
            </a:pathLst>
          </a:custGeom>
          <a:solidFill>
            <a:srgbClr val="FF99FF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4" name="Freeform 26"/>
          <p:cNvSpPr>
            <a:spLocks/>
          </p:cNvSpPr>
          <p:nvPr/>
        </p:nvSpPr>
        <p:spPr bwMode="auto">
          <a:xfrm>
            <a:off x="2895600" y="4800600"/>
            <a:ext cx="1168400" cy="733425"/>
          </a:xfrm>
          <a:custGeom>
            <a:avLst/>
            <a:gdLst/>
            <a:ahLst/>
            <a:cxnLst>
              <a:cxn ang="0">
                <a:pos x="108" y="427"/>
              </a:cxn>
              <a:cxn ang="0">
                <a:pos x="101" y="264"/>
              </a:cxn>
              <a:cxn ang="0">
                <a:pos x="0" y="74"/>
              </a:cxn>
              <a:cxn ang="0">
                <a:pos x="61" y="74"/>
              </a:cxn>
              <a:cxn ang="0">
                <a:pos x="162" y="142"/>
              </a:cxn>
              <a:cxn ang="0">
                <a:pos x="176" y="230"/>
              </a:cxn>
              <a:cxn ang="0">
                <a:pos x="189" y="210"/>
              </a:cxn>
              <a:cxn ang="0">
                <a:pos x="223" y="162"/>
              </a:cxn>
              <a:cxn ang="0">
                <a:pos x="243" y="0"/>
              </a:cxn>
              <a:cxn ang="0">
                <a:pos x="264" y="108"/>
              </a:cxn>
              <a:cxn ang="0">
                <a:pos x="277" y="284"/>
              </a:cxn>
              <a:cxn ang="0">
                <a:pos x="291" y="264"/>
              </a:cxn>
              <a:cxn ang="0">
                <a:pos x="338" y="196"/>
              </a:cxn>
              <a:cxn ang="0">
                <a:pos x="413" y="108"/>
              </a:cxn>
              <a:cxn ang="0">
                <a:pos x="406" y="156"/>
              </a:cxn>
              <a:cxn ang="0">
                <a:pos x="379" y="196"/>
              </a:cxn>
              <a:cxn ang="0">
                <a:pos x="359" y="257"/>
              </a:cxn>
              <a:cxn ang="0">
                <a:pos x="420" y="284"/>
              </a:cxn>
              <a:cxn ang="0">
                <a:pos x="569" y="217"/>
              </a:cxn>
              <a:cxn ang="0">
                <a:pos x="677" y="291"/>
              </a:cxn>
              <a:cxn ang="0">
                <a:pos x="589" y="312"/>
              </a:cxn>
              <a:cxn ang="0">
                <a:pos x="515" y="325"/>
              </a:cxn>
              <a:cxn ang="0">
                <a:pos x="433" y="366"/>
              </a:cxn>
              <a:cxn ang="0">
                <a:pos x="426" y="386"/>
              </a:cxn>
              <a:cxn ang="0">
                <a:pos x="582" y="434"/>
              </a:cxn>
              <a:cxn ang="0">
                <a:pos x="576" y="454"/>
              </a:cxn>
              <a:cxn ang="0">
                <a:pos x="325" y="447"/>
              </a:cxn>
              <a:cxn ang="0">
                <a:pos x="338" y="420"/>
              </a:cxn>
              <a:cxn ang="0">
                <a:pos x="257" y="434"/>
              </a:cxn>
              <a:cxn ang="0">
                <a:pos x="142" y="440"/>
              </a:cxn>
              <a:cxn ang="0">
                <a:pos x="108" y="427"/>
              </a:cxn>
            </a:cxnLst>
            <a:rect l="0" t="0" r="r" b="b"/>
            <a:pathLst>
              <a:path w="736" h="462">
                <a:moveTo>
                  <a:pt x="108" y="427"/>
                </a:moveTo>
                <a:cubicBezTo>
                  <a:pt x="106" y="373"/>
                  <a:pt x="105" y="318"/>
                  <a:pt x="101" y="264"/>
                </a:cubicBezTo>
                <a:cubicBezTo>
                  <a:pt x="95" y="190"/>
                  <a:pt x="37" y="134"/>
                  <a:pt x="0" y="74"/>
                </a:cubicBezTo>
                <a:cubicBezTo>
                  <a:pt x="27" y="57"/>
                  <a:pt x="32" y="66"/>
                  <a:pt x="61" y="74"/>
                </a:cubicBezTo>
                <a:cubicBezTo>
                  <a:pt x="97" y="101"/>
                  <a:pt x="126" y="118"/>
                  <a:pt x="162" y="142"/>
                </a:cubicBezTo>
                <a:cubicBezTo>
                  <a:pt x="169" y="171"/>
                  <a:pt x="163" y="203"/>
                  <a:pt x="176" y="230"/>
                </a:cubicBezTo>
                <a:cubicBezTo>
                  <a:pt x="179" y="237"/>
                  <a:pt x="184" y="216"/>
                  <a:pt x="189" y="210"/>
                </a:cubicBezTo>
                <a:cubicBezTo>
                  <a:pt x="226" y="159"/>
                  <a:pt x="196" y="205"/>
                  <a:pt x="223" y="162"/>
                </a:cubicBezTo>
                <a:cubicBezTo>
                  <a:pt x="237" y="108"/>
                  <a:pt x="239" y="56"/>
                  <a:pt x="243" y="0"/>
                </a:cubicBezTo>
                <a:cubicBezTo>
                  <a:pt x="255" y="35"/>
                  <a:pt x="252" y="73"/>
                  <a:pt x="264" y="108"/>
                </a:cubicBezTo>
                <a:cubicBezTo>
                  <a:pt x="269" y="167"/>
                  <a:pt x="262" y="227"/>
                  <a:pt x="277" y="284"/>
                </a:cubicBezTo>
                <a:cubicBezTo>
                  <a:pt x="279" y="292"/>
                  <a:pt x="287" y="271"/>
                  <a:pt x="291" y="264"/>
                </a:cubicBezTo>
                <a:cubicBezTo>
                  <a:pt x="311" y="230"/>
                  <a:pt x="305" y="221"/>
                  <a:pt x="338" y="196"/>
                </a:cubicBezTo>
                <a:cubicBezTo>
                  <a:pt x="356" y="161"/>
                  <a:pt x="382" y="132"/>
                  <a:pt x="413" y="108"/>
                </a:cubicBezTo>
                <a:cubicBezTo>
                  <a:pt x="411" y="124"/>
                  <a:pt x="412" y="141"/>
                  <a:pt x="406" y="156"/>
                </a:cubicBezTo>
                <a:cubicBezTo>
                  <a:pt x="400" y="171"/>
                  <a:pt x="379" y="196"/>
                  <a:pt x="379" y="196"/>
                </a:cubicBezTo>
                <a:cubicBezTo>
                  <a:pt x="363" y="244"/>
                  <a:pt x="369" y="223"/>
                  <a:pt x="359" y="257"/>
                </a:cubicBezTo>
                <a:cubicBezTo>
                  <a:pt x="379" y="331"/>
                  <a:pt x="363" y="303"/>
                  <a:pt x="420" y="284"/>
                </a:cubicBezTo>
                <a:cubicBezTo>
                  <a:pt x="467" y="252"/>
                  <a:pt x="515" y="233"/>
                  <a:pt x="569" y="217"/>
                </a:cubicBezTo>
                <a:cubicBezTo>
                  <a:pt x="599" y="219"/>
                  <a:pt x="736" y="203"/>
                  <a:pt x="677" y="291"/>
                </a:cubicBezTo>
                <a:cubicBezTo>
                  <a:pt x="666" y="307"/>
                  <a:pt x="596" y="311"/>
                  <a:pt x="589" y="312"/>
                </a:cubicBezTo>
                <a:cubicBezTo>
                  <a:pt x="564" y="316"/>
                  <a:pt x="515" y="325"/>
                  <a:pt x="515" y="325"/>
                </a:cubicBezTo>
                <a:cubicBezTo>
                  <a:pt x="486" y="337"/>
                  <a:pt x="459" y="348"/>
                  <a:pt x="433" y="366"/>
                </a:cubicBezTo>
                <a:cubicBezTo>
                  <a:pt x="431" y="373"/>
                  <a:pt x="422" y="380"/>
                  <a:pt x="426" y="386"/>
                </a:cubicBezTo>
                <a:cubicBezTo>
                  <a:pt x="449" y="421"/>
                  <a:pt x="550" y="431"/>
                  <a:pt x="582" y="434"/>
                </a:cubicBezTo>
                <a:cubicBezTo>
                  <a:pt x="598" y="444"/>
                  <a:pt x="626" y="454"/>
                  <a:pt x="576" y="454"/>
                </a:cubicBezTo>
                <a:cubicBezTo>
                  <a:pt x="492" y="454"/>
                  <a:pt x="409" y="449"/>
                  <a:pt x="325" y="447"/>
                </a:cubicBezTo>
                <a:cubicBezTo>
                  <a:pt x="329" y="438"/>
                  <a:pt x="347" y="424"/>
                  <a:pt x="338" y="420"/>
                </a:cubicBezTo>
                <a:cubicBezTo>
                  <a:pt x="284" y="398"/>
                  <a:pt x="291" y="431"/>
                  <a:pt x="257" y="434"/>
                </a:cubicBezTo>
                <a:cubicBezTo>
                  <a:pt x="219" y="438"/>
                  <a:pt x="180" y="438"/>
                  <a:pt x="142" y="440"/>
                </a:cubicBezTo>
                <a:cubicBezTo>
                  <a:pt x="113" y="460"/>
                  <a:pt x="125" y="462"/>
                  <a:pt x="108" y="427"/>
                </a:cubicBezTo>
                <a:close/>
              </a:path>
            </a:pathLst>
          </a:custGeom>
          <a:solidFill>
            <a:srgbClr val="33CC33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 rot="555996">
            <a:off x="3662363" y="3430588"/>
            <a:ext cx="457200" cy="685800"/>
          </a:xfrm>
          <a:custGeom>
            <a:avLst/>
            <a:gdLst/>
            <a:ahLst/>
            <a:cxnLst>
              <a:cxn ang="0">
                <a:pos x="224" y="144"/>
              </a:cxn>
              <a:cxn ang="0">
                <a:pos x="32" y="384"/>
              </a:cxn>
              <a:cxn ang="0">
                <a:pos x="32" y="480"/>
              </a:cxn>
              <a:cxn ang="0">
                <a:pos x="128" y="528"/>
              </a:cxn>
              <a:cxn ang="0">
                <a:pos x="464" y="144"/>
              </a:cxn>
              <a:cxn ang="0">
                <a:pos x="368" y="0"/>
              </a:cxn>
              <a:cxn ang="0">
                <a:pos x="224" y="144"/>
              </a:cxn>
            </a:cxnLst>
            <a:rect l="0" t="0" r="r" b="b"/>
            <a:pathLst>
              <a:path w="504" h="584">
                <a:moveTo>
                  <a:pt x="224" y="144"/>
                </a:moveTo>
                <a:cubicBezTo>
                  <a:pt x="168" y="208"/>
                  <a:pt x="64" y="328"/>
                  <a:pt x="32" y="384"/>
                </a:cubicBezTo>
                <a:cubicBezTo>
                  <a:pt x="0" y="440"/>
                  <a:pt x="16" y="456"/>
                  <a:pt x="32" y="480"/>
                </a:cubicBezTo>
                <a:cubicBezTo>
                  <a:pt x="48" y="504"/>
                  <a:pt x="56" y="584"/>
                  <a:pt x="128" y="528"/>
                </a:cubicBezTo>
                <a:cubicBezTo>
                  <a:pt x="200" y="472"/>
                  <a:pt x="424" y="232"/>
                  <a:pt x="464" y="144"/>
                </a:cubicBezTo>
                <a:cubicBezTo>
                  <a:pt x="504" y="56"/>
                  <a:pt x="408" y="0"/>
                  <a:pt x="368" y="0"/>
                </a:cubicBezTo>
                <a:cubicBezTo>
                  <a:pt x="328" y="0"/>
                  <a:pt x="280" y="80"/>
                  <a:pt x="224" y="144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4114800" y="32766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8" name="Freeform 30"/>
          <p:cNvSpPr>
            <a:spLocks/>
          </p:cNvSpPr>
          <p:nvPr/>
        </p:nvSpPr>
        <p:spPr bwMode="auto">
          <a:xfrm>
            <a:off x="2895600" y="4038600"/>
            <a:ext cx="393700" cy="977900"/>
          </a:xfrm>
          <a:custGeom>
            <a:avLst/>
            <a:gdLst/>
            <a:ahLst/>
            <a:cxnLst>
              <a:cxn ang="0">
                <a:pos x="248" y="432"/>
              </a:cxn>
              <a:cxn ang="0">
                <a:pos x="200" y="48"/>
              </a:cxn>
              <a:cxn ang="0">
                <a:pos x="8" y="144"/>
              </a:cxn>
              <a:cxn ang="0">
                <a:pos x="152" y="144"/>
              </a:cxn>
              <a:cxn ang="0">
                <a:pos x="200" y="576"/>
              </a:cxn>
              <a:cxn ang="0">
                <a:pos x="248" y="384"/>
              </a:cxn>
            </a:cxnLst>
            <a:rect l="0" t="0" r="r" b="b"/>
            <a:pathLst>
              <a:path w="248" h="616">
                <a:moveTo>
                  <a:pt x="248" y="432"/>
                </a:moveTo>
                <a:cubicBezTo>
                  <a:pt x="244" y="264"/>
                  <a:pt x="240" y="96"/>
                  <a:pt x="200" y="48"/>
                </a:cubicBezTo>
                <a:cubicBezTo>
                  <a:pt x="160" y="0"/>
                  <a:pt x="16" y="128"/>
                  <a:pt x="8" y="144"/>
                </a:cubicBezTo>
                <a:cubicBezTo>
                  <a:pt x="0" y="160"/>
                  <a:pt x="120" y="72"/>
                  <a:pt x="152" y="144"/>
                </a:cubicBezTo>
                <a:cubicBezTo>
                  <a:pt x="184" y="216"/>
                  <a:pt x="184" y="536"/>
                  <a:pt x="200" y="576"/>
                </a:cubicBezTo>
                <a:cubicBezTo>
                  <a:pt x="216" y="616"/>
                  <a:pt x="240" y="416"/>
                  <a:pt x="248" y="384"/>
                </a:cubicBezTo>
              </a:path>
            </a:pathLst>
          </a:custGeom>
          <a:solidFill>
            <a:srgbClr val="33CC33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9" name="Freeform 31"/>
          <p:cNvSpPr>
            <a:spLocks/>
          </p:cNvSpPr>
          <p:nvPr/>
        </p:nvSpPr>
        <p:spPr bwMode="auto">
          <a:xfrm rot="555996">
            <a:off x="3962400" y="3886200"/>
            <a:ext cx="457200" cy="685800"/>
          </a:xfrm>
          <a:custGeom>
            <a:avLst/>
            <a:gdLst/>
            <a:ahLst/>
            <a:cxnLst>
              <a:cxn ang="0">
                <a:pos x="224" y="144"/>
              </a:cxn>
              <a:cxn ang="0">
                <a:pos x="32" y="384"/>
              </a:cxn>
              <a:cxn ang="0">
                <a:pos x="32" y="480"/>
              </a:cxn>
              <a:cxn ang="0">
                <a:pos x="128" y="528"/>
              </a:cxn>
              <a:cxn ang="0">
                <a:pos x="464" y="144"/>
              </a:cxn>
              <a:cxn ang="0">
                <a:pos x="368" y="0"/>
              </a:cxn>
              <a:cxn ang="0">
                <a:pos x="224" y="144"/>
              </a:cxn>
            </a:cxnLst>
            <a:rect l="0" t="0" r="r" b="b"/>
            <a:pathLst>
              <a:path w="504" h="584">
                <a:moveTo>
                  <a:pt x="224" y="144"/>
                </a:moveTo>
                <a:cubicBezTo>
                  <a:pt x="168" y="208"/>
                  <a:pt x="64" y="328"/>
                  <a:pt x="32" y="384"/>
                </a:cubicBezTo>
                <a:cubicBezTo>
                  <a:pt x="0" y="440"/>
                  <a:pt x="16" y="456"/>
                  <a:pt x="32" y="480"/>
                </a:cubicBezTo>
                <a:cubicBezTo>
                  <a:pt x="48" y="504"/>
                  <a:pt x="56" y="584"/>
                  <a:pt x="128" y="528"/>
                </a:cubicBezTo>
                <a:cubicBezTo>
                  <a:pt x="200" y="472"/>
                  <a:pt x="424" y="232"/>
                  <a:pt x="464" y="144"/>
                </a:cubicBezTo>
                <a:cubicBezTo>
                  <a:pt x="504" y="56"/>
                  <a:pt x="408" y="0"/>
                  <a:pt x="368" y="0"/>
                </a:cubicBezTo>
                <a:cubicBezTo>
                  <a:pt x="328" y="0"/>
                  <a:pt x="280" y="80"/>
                  <a:pt x="224" y="144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4419600" y="3733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 rot="3312476" flipH="1">
            <a:off x="3695700" y="4533900"/>
            <a:ext cx="444500" cy="977900"/>
          </a:xfrm>
          <a:custGeom>
            <a:avLst/>
            <a:gdLst/>
            <a:ahLst/>
            <a:cxnLst>
              <a:cxn ang="0">
                <a:pos x="248" y="432"/>
              </a:cxn>
              <a:cxn ang="0">
                <a:pos x="200" y="48"/>
              </a:cxn>
              <a:cxn ang="0">
                <a:pos x="8" y="144"/>
              </a:cxn>
              <a:cxn ang="0">
                <a:pos x="152" y="144"/>
              </a:cxn>
              <a:cxn ang="0">
                <a:pos x="200" y="576"/>
              </a:cxn>
              <a:cxn ang="0">
                <a:pos x="248" y="384"/>
              </a:cxn>
            </a:cxnLst>
            <a:rect l="0" t="0" r="r" b="b"/>
            <a:pathLst>
              <a:path w="248" h="616">
                <a:moveTo>
                  <a:pt x="248" y="432"/>
                </a:moveTo>
                <a:cubicBezTo>
                  <a:pt x="244" y="264"/>
                  <a:pt x="240" y="96"/>
                  <a:pt x="200" y="48"/>
                </a:cubicBezTo>
                <a:cubicBezTo>
                  <a:pt x="160" y="0"/>
                  <a:pt x="16" y="128"/>
                  <a:pt x="8" y="144"/>
                </a:cubicBezTo>
                <a:cubicBezTo>
                  <a:pt x="0" y="160"/>
                  <a:pt x="120" y="72"/>
                  <a:pt x="152" y="144"/>
                </a:cubicBezTo>
                <a:cubicBezTo>
                  <a:pt x="184" y="216"/>
                  <a:pt x="184" y="536"/>
                  <a:pt x="200" y="576"/>
                </a:cubicBezTo>
                <a:cubicBezTo>
                  <a:pt x="216" y="616"/>
                  <a:pt x="240" y="416"/>
                  <a:pt x="248" y="384"/>
                </a:cubicBezTo>
              </a:path>
            </a:pathLst>
          </a:custGeom>
          <a:solidFill>
            <a:srgbClr val="33CC33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5" name="AutoShape 37"/>
          <p:cNvSpPr>
            <a:spLocks noChangeArrowheads="1"/>
          </p:cNvSpPr>
          <p:nvPr/>
        </p:nvSpPr>
        <p:spPr bwMode="auto">
          <a:xfrm rot="8135809">
            <a:off x="5969000" y="3341688"/>
            <a:ext cx="1371600" cy="1371600"/>
          </a:xfrm>
          <a:prstGeom prst="rtTriangle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5867400" y="4114800"/>
            <a:ext cx="1600200" cy="1524000"/>
          </a:xfrm>
          <a:prstGeom prst="rect">
            <a:avLst/>
          </a:prstGeom>
          <a:gradFill rotWithShape="1">
            <a:gsLst>
              <a:gs pos="0">
                <a:srgbClr val="FFFF5B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6019800" y="4267200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6858000" y="4419600"/>
            <a:ext cx="30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>
            <a:off x="6629400" y="43434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6629400" y="52578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6172200" y="4800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2" name="Line 44"/>
          <p:cNvSpPr>
            <a:spLocks noChangeShapeType="1"/>
          </p:cNvSpPr>
          <p:nvPr/>
        </p:nvSpPr>
        <p:spPr bwMode="auto">
          <a:xfrm>
            <a:off x="7086600" y="4800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6858000" y="4419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5" name="Line 47"/>
          <p:cNvSpPr>
            <a:spLocks noChangeShapeType="1"/>
          </p:cNvSpPr>
          <p:nvPr/>
        </p:nvSpPr>
        <p:spPr bwMode="auto">
          <a:xfrm>
            <a:off x="7010400" y="50292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>
            <a:off x="68580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7" name="Line 49"/>
          <p:cNvSpPr>
            <a:spLocks noChangeShapeType="1"/>
          </p:cNvSpPr>
          <p:nvPr/>
        </p:nvSpPr>
        <p:spPr bwMode="auto">
          <a:xfrm>
            <a:off x="6248400" y="45720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8" name="Line 50"/>
          <p:cNvSpPr>
            <a:spLocks noChangeShapeType="1"/>
          </p:cNvSpPr>
          <p:nvPr/>
        </p:nvSpPr>
        <p:spPr bwMode="auto">
          <a:xfrm>
            <a:off x="6400800" y="5181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39" name="Line 51"/>
          <p:cNvSpPr>
            <a:spLocks noChangeShapeType="1"/>
          </p:cNvSpPr>
          <p:nvPr/>
        </p:nvSpPr>
        <p:spPr bwMode="auto">
          <a:xfrm>
            <a:off x="7086600" y="4800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6248400" y="50292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>
            <a:off x="6400800" y="4419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3" name="Line 55"/>
          <p:cNvSpPr>
            <a:spLocks noChangeShapeType="1"/>
          </p:cNvSpPr>
          <p:nvPr/>
        </p:nvSpPr>
        <p:spPr bwMode="auto">
          <a:xfrm>
            <a:off x="6629400" y="4800600"/>
            <a:ext cx="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4" name="Line 56"/>
          <p:cNvSpPr>
            <a:spLocks noChangeShapeType="1"/>
          </p:cNvSpPr>
          <p:nvPr/>
        </p:nvSpPr>
        <p:spPr bwMode="auto">
          <a:xfrm flipV="1">
            <a:off x="6629400" y="4343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5" name="Line 57"/>
          <p:cNvSpPr>
            <a:spLocks noChangeShapeType="1"/>
          </p:cNvSpPr>
          <p:nvPr/>
        </p:nvSpPr>
        <p:spPr bwMode="auto">
          <a:xfrm flipV="1">
            <a:off x="6629400" y="4648200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6" name="Line 58"/>
          <p:cNvSpPr>
            <a:spLocks noChangeShapeType="1"/>
          </p:cNvSpPr>
          <p:nvPr/>
        </p:nvSpPr>
        <p:spPr bwMode="auto">
          <a:xfrm>
            <a:off x="6629400" y="5638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6477000" y="5943600"/>
            <a:ext cx="304800" cy="3048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8" name="Line 60"/>
          <p:cNvSpPr>
            <a:spLocks noChangeShapeType="1"/>
          </p:cNvSpPr>
          <p:nvPr/>
        </p:nvSpPr>
        <p:spPr bwMode="auto">
          <a:xfrm>
            <a:off x="6324600" y="5638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49" name="Line 61"/>
          <p:cNvSpPr>
            <a:spLocks noChangeShapeType="1"/>
          </p:cNvSpPr>
          <p:nvPr/>
        </p:nvSpPr>
        <p:spPr bwMode="auto">
          <a:xfrm>
            <a:off x="7010400" y="56388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50" name="Freeform 62"/>
          <p:cNvSpPr>
            <a:spLocks/>
          </p:cNvSpPr>
          <p:nvPr/>
        </p:nvSpPr>
        <p:spPr bwMode="auto">
          <a:xfrm rot="214580">
            <a:off x="6172200" y="5867400"/>
            <a:ext cx="241300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48"/>
              </a:cxn>
              <a:cxn ang="0">
                <a:pos x="96" y="288"/>
              </a:cxn>
              <a:cxn ang="0">
                <a:pos x="144" y="48"/>
              </a:cxn>
              <a:cxn ang="0">
                <a:pos x="48" y="0"/>
              </a:cxn>
            </a:cxnLst>
            <a:rect l="0" t="0" r="r" b="b"/>
            <a:pathLst>
              <a:path w="152" h="288">
                <a:moveTo>
                  <a:pt x="96" y="0"/>
                </a:moveTo>
                <a:cubicBezTo>
                  <a:pt x="48" y="0"/>
                  <a:pt x="0" y="0"/>
                  <a:pt x="0" y="48"/>
                </a:cubicBezTo>
                <a:cubicBezTo>
                  <a:pt x="0" y="96"/>
                  <a:pt x="72" y="288"/>
                  <a:pt x="96" y="288"/>
                </a:cubicBezTo>
                <a:cubicBezTo>
                  <a:pt x="120" y="288"/>
                  <a:pt x="152" y="96"/>
                  <a:pt x="144" y="48"/>
                </a:cubicBezTo>
                <a:cubicBezTo>
                  <a:pt x="136" y="0"/>
                  <a:pt x="64" y="8"/>
                  <a:pt x="48" y="0"/>
                </a:cubicBezTo>
              </a:path>
            </a:pathLst>
          </a:custGeom>
          <a:solidFill>
            <a:srgbClr val="9F6F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51" name="Freeform 63"/>
          <p:cNvSpPr>
            <a:spLocks/>
          </p:cNvSpPr>
          <p:nvPr/>
        </p:nvSpPr>
        <p:spPr bwMode="auto">
          <a:xfrm rot="214580">
            <a:off x="6858000" y="6248400"/>
            <a:ext cx="241300" cy="4572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0" y="48"/>
              </a:cxn>
              <a:cxn ang="0">
                <a:pos x="96" y="288"/>
              </a:cxn>
              <a:cxn ang="0">
                <a:pos x="144" y="48"/>
              </a:cxn>
              <a:cxn ang="0">
                <a:pos x="48" y="0"/>
              </a:cxn>
            </a:cxnLst>
            <a:rect l="0" t="0" r="r" b="b"/>
            <a:pathLst>
              <a:path w="152" h="288">
                <a:moveTo>
                  <a:pt x="96" y="0"/>
                </a:moveTo>
                <a:cubicBezTo>
                  <a:pt x="48" y="0"/>
                  <a:pt x="0" y="0"/>
                  <a:pt x="0" y="48"/>
                </a:cubicBezTo>
                <a:cubicBezTo>
                  <a:pt x="0" y="96"/>
                  <a:pt x="72" y="288"/>
                  <a:pt x="96" y="288"/>
                </a:cubicBezTo>
                <a:cubicBezTo>
                  <a:pt x="120" y="288"/>
                  <a:pt x="152" y="96"/>
                  <a:pt x="144" y="48"/>
                </a:cubicBezTo>
                <a:cubicBezTo>
                  <a:pt x="136" y="0"/>
                  <a:pt x="64" y="8"/>
                  <a:pt x="48" y="0"/>
                </a:cubicBezTo>
              </a:path>
            </a:pathLst>
          </a:custGeom>
          <a:solidFill>
            <a:srgbClr val="9F6F3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42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 animBg="1"/>
      <p:bldP spid="12303" grpId="0" animBg="1"/>
      <p:bldP spid="12304" grpId="0" animBg="1"/>
      <p:bldP spid="12305" grpId="0" animBg="1"/>
      <p:bldP spid="12306" grpId="0" animBg="1"/>
      <p:bldP spid="12325" grpId="0" animBg="1"/>
      <p:bldP spid="12326" grpId="0" animBg="1"/>
      <p:bldP spid="12327" grpId="0" animBg="1"/>
      <p:bldP spid="12328" grpId="0"/>
      <p:bldP spid="123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92D050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14500"/>
            <a:ext cx="4100512" cy="259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600" smtClean="0"/>
              <a:t>Утка крякает: «Кря!Кря!»</a:t>
            </a:r>
          </a:p>
          <a:p>
            <a:pPr eaLnBrk="1" hangingPunct="1">
              <a:buFontTx/>
              <a:buNone/>
            </a:pPr>
            <a:r>
              <a:rPr lang="ru-RU" sz="2600" smtClean="0"/>
              <a:t>Появилась я незря!</a:t>
            </a:r>
          </a:p>
          <a:p>
            <a:pPr eaLnBrk="1" hangingPunct="1">
              <a:buFontTx/>
              <a:buNone/>
            </a:pPr>
            <a:r>
              <a:rPr lang="ru-RU" sz="2600" smtClean="0"/>
              <a:t>На меня ты посмотри</a:t>
            </a:r>
          </a:p>
          <a:p>
            <a:pPr eaLnBrk="1" hangingPunct="1">
              <a:buFontTx/>
              <a:buNone/>
            </a:pPr>
            <a:r>
              <a:rPr lang="ru-RU" sz="2600" smtClean="0"/>
              <a:t>И  цифру отыщи!</a:t>
            </a:r>
          </a:p>
          <a:p>
            <a:pPr eaLnBrk="1" hangingPunct="1">
              <a:buFontTx/>
              <a:buNone/>
            </a:pPr>
            <a:endParaRPr lang="ru-RU" sz="2800" smtClean="0"/>
          </a:p>
        </p:txBody>
      </p:sp>
      <p:pic>
        <p:nvPicPr>
          <p:cNvPr id="25606" name="Picture 6" descr="1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email"/>
          <a:srcRect t="6697" b="34883"/>
          <a:stretch>
            <a:fillRect/>
          </a:stretch>
        </p:blipFill>
        <p:spPr>
          <a:xfrm>
            <a:off x="611188" y="836613"/>
            <a:ext cx="3505200" cy="5257800"/>
          </a:xfrm>
          <a:noFill/>
          <a:ln>
            <a:solidFill>
              <a:schemeClr val="tx1"/>
            </a:solidFill>
          </a:ln>
        </p:spPr>
      </p:pic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767263" y="5373688"/>
            <a:ext cx="4125912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defRPr/>
            </a:pPr>
            <a:r>
              <a:rPr lang="ru-RU" sz="2000" b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цифры, из которых состоит рисунок.</a:t>
            </a:r>
            <a:r>
              <a:rPr lang="ru-RU" sz="2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 useBgFill="1">
        <p:nvSpPr>
          <p:cNvPr id="8" name="Прямоугольник с одним вырезанным углом 7"/>
          <p:cNvSpPr/>
          <p:nvPr/>
        </p:nvSpPr>
        <p:spPr bwMode="auto">
          <a:xfrm>
            <a:off x="4429124" y="4500570"/>
            <a:ext cx="4357718" cy="1271590"/>
          </a:xfrm>
          <a:prstGeom prst="snip1Rect">
            <a:avLst>
              <a:gd name="adj" fmla="val 25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normAutofit/>
          </a:bodyPr>
          <a:lstStyle/>
          <a:p>
            <a:pPr algn="ctr">
              <a:defRPr/>
            </a:pP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12954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Arc 8"/>
          <p:cNvSpPr>
            <a:spLocks/>
          </p:cNvSpPr>
          <p:nvPr/>
        </p:nvSpPr>
        <p:spPr bwMode="auto">
          <a:xfrm rot="901265">
            <a:off x="3159125" y="1304925"/>
            <a:ext cx="2324100" cy="1433513"/>
          </a:xfrm>
          <a:custGeom>
            <a:avLst/>
            <a:gdLst>
              <a:gd name="T0" fmla="*/ 0 w 43055"/>
              <a:gd name="T1" fmla="*/ 1007610 h 27179"/>
              <a:gd name="T2" fmla="*/ 2284533 w 43055"/>
              <a:gd name="T3" fmla="*/ 1433513 h 27179"/>
              <a:gd name="T4" fmla="*/ 1158136 w 43055"/>
              <a:gd name="T5" fmla="*/ 1139258 h 27179"/>
              <a:gd name="T6" fmla="*/ 0 60000 65536"/>
              <a:gd name="T7" fmla="*/ 0 60000 65536"/>
              <a:gd name="T8" fmla="*/ 0 60000 65536"/>
              <a:gd name="T9" fmla="*/ 0 w 43055"/>
              <a:gd name="T10" fmla="*/ 0 h 27179"/>
              <a:gd name="T11" fmla="*/ 43055 w 43055"/>
              <a:gd name="T12" fmla="*/ 27179 h 271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55" h="27179" fill="none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</a:path>
              <a:path w="43055" h="27179" stroke="0" extrusionOk="0">
                <a:moveTo>
                  <a:pt x="-1" y="19103"/>
                </a:moveTo>
                <a:cubicBezTo>
                  <a:pt x="1266" y="8213"/>
                  <a:pt x="10491" y="-1"/>
                  <a:pt x="21455" y="0"/>
                </a:cubicBezTo>
                <a:cubicBezTo>
                  <a:pt x="33384" y="0"/>
                  <a:pt x="43055" y="9670"/>
                  <a:pt x="43055" y="21600"/>
                </a:cubicBezTo>
                <a:cubicBezTo>
                  <a:pt x="43055" y="23483"/>
                  <a:pt x="42808" y="25359"/>
                  <a:pt x="42322" y="27179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Oval 10"/>
          <p:cNvSpPr>
            <a:spLocks noChangeArrowheads="1"/>
          </p:cNvSpPr>
          <p:nvPr/>
        </p:nvSpPr>
        <p:spPr bwMode="auto">
          <a:xfrm>
            <a:off x="3048000" y="1981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Line 9"/>
          <p:cNvSpPr>
            <a:spLocks noChangeShapeType="1"/>
          </p:cNvSpPr>
          <p:nvPr/>
        </p:nvSpPr>
        <p:spPr bwMode="auto">
          <a:xfrm flipH="1">
            <a:off x="2743200" y="2971800"/>
            <a:ext cx="2514600" cy="304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Freeform 12"/>
          <p:cNvSpPr>
            <a:spLocks/>
          </p:cNvSpPr>
          <p:nvPr/>
        </p:nvSpPr>
        <p:spPr bwMode="auto">
          <a:xfrm>
            <a:off x="2743200" y="5562600"/>
            <a:ext cx="2667000" cy="469900"/>
          </a:xfrm>
          <a:custGeom>
            <a:avLst/>
            <a:gdLst>
              <a:gd name="T0" fmla="*/ 0 w 1680"/>
              <a:gd name="T1" fmla="*/ 240 h 248"/>
              <a:gd name="T2" fmla="*/ 720 w 1680"/>
              <a:gd name="T3" fmla="*/ 48 h 248"/>
              <a:gd name="T4" fmla="*/ 1248 w 1680"/>
              <a:gd name="T5" fmla="*/ 240 h 248"/>
              <a:gd name="T6" fmla="*/ 1680 w 1680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680"/>
              <a:gd name="T13" fmla="*/ 0 h 248"/>
              <a:gd name="T14" fmla="*/ 1680 w 1680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80" h="248">
                <a:moveTo>
                  <a:pt x="0" y="240"/>
                </a:moveTo>
                <a:cubicBezTo>
                  <a:pt x="256" y="144"/>
                  <a:pt x="512" y="48"/>
                  <a:pt x="720" y="48"/>
                </a:cubicBezTo>
                <a:cubicBezTo>
                  <a:pt x="928" y="48"/>
                  <a:pt x="1088" y="248"/>
                  <a:pt x="1248" y="240"/>
                </a:cubicBezTo>
                <a:cubicBezTo>
                  <a:pt x="1408" y="232"/>
                  <a:pt x="1608" y="40"/>
                  <a:pt x="1680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1466">
            <a:off x="1600200" y="1371600"/>
            <a:ext cx="17145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6477000" y="12192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01" t="27255" r="21600" b="18236"/>
          <a:stretch>
            <a:fillRect/>
          </a:stretch>
        </p:blipFill>
        <p:spPr bwMode="auto">
          <a:xfrm>
            <a:off x="5638800" y="3581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Oval 3"/>
          <p:cNvSpPr>
            <a:spLocks noChangeArrowheads="1"/>
          </p:cNvSpPr>
          <p:nvPr/>
        </p:nvSpPr>
        <p:spPr bwMode="auto">
          <a:xfrm>
            <a:off x="2667000" y="5867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116 C 0.01319 -0.03215 0.02882 -0.06152 0.04583 -0.08025 C 0.06337 -0.09852 0.08212 -0.108 0.10191 -0.11355 C 0.12188 -0.11702 0.14722 -0.11702 0.16597 -0.11355 C 0.18507 -0.108 0.20208 -0.08881 0.21424 -0.08025 C 0.22622 -0.07077 0.23125 -0.07285 0.23819 -0.05782 C 0.24462 -0.04325 0.2526 -0.01758 0.25399 0.00856 C 0.25625 0.03469 0.2526 0.07169 0.24583 0.09783 C 0.23906 0.12327 0.2526 0.09598 0.21424 0.16466 C 0.175 0.23219 0.05399 0.43987 0.01406 0.50925 C -0.02622 0.57771 -0.02639 0.57007 -0.02622 0.57539 C -0.02483 0.58349 0.00434 0.55111 0.0217 0.54278 C 0.03889 0.53284 0.0592 0.52012 0.07813 0.52012 C 0.09688 0.52012 0.11788 0.53469 0.13403 0.54278 C 0.14965 0.54972 0.15799 0.56799 0.17378 0.56452 C 0.18976 0.56013 0.22049 0.52729 0.22969 0.52012 " pathEditMode="relative" rAng="0" ptsTypes="aaaaaaaaaaaaaaaA">
                                      <p:cBhvr>
                                        <p:cTn id="6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38200" y="2133600"/>
            <a:ext cx="34290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 rot="8167730">
            <a:off x="1219200" y="914400"/>
            <a:ext cx="2644775" cy="2513013"/>
          </a:xfrm>
          <a:prstGeom prst="rtTriangle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43000" y="32766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590800" y="3276600"/>
            <a:ext cx="1143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5" name="Picture 9" descr="ут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3200400"/>
            <a:ext cx="1785938" cy="3143250"/>
          </a:xfrm>
          <a:prstGeom prst="rect">
            <a:avLst/>
          </a:prstGeom>
          <a:noFill/>
        </p:spPr>
      </p:pic>
      <p:pic>
        <p:nvPicPr>
          <p:cNvPr id="4106" name="Picture 10" descr="ут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0400" y="3048000"/>
            <a:ext cx="1785938" cy="3143250"/>
          </a:xfrm>
          <a:prstGeom prst="rect">
            <a:avLst/>
          </a:prstGeom>
          <a:noFill/>
        </p:spPr>
      </p:pic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447800" y="3505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2895600" y="3505200"/>
            <a:ext cx="45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5029200" y="3810000"/>
            <a:ext cx="3505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"/>
                <a:cs typeface="Arial"/>
              </a:rPr>
              <a:t>2 = 1 + 1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46424 -0.0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48091 -0.07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8" grpId="0" animBg="1"/>
      <p:bldP spid="41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33391" y="2832963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4561" y="2832963"/>
            <a:ext cx="1511171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smtClean="0">
                <a:ln w="1143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7200" b="1" dirty="0">
              <a:ln w="1143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851920" y="332656"/>
            <a:ext cx="4659412" cy="2524840"/>
          </a:xfrm>
          <a:prstGeom prst="triangle">
            <a:avLst>
              <a:gd name="adj" fmla="val 50317"/>
            </a:avLst>
          </a:prstGeom>
          <a:solidFill>
            <a:srgbClr val="00B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0"/>
            <a:ext cx="50930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Состав числа 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796136" y="332656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</a:t>
            </a:r>
            <a:endParaRPr lang="ru-RU" sz="8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5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392635" flipH="1">
            <a:off x="251261" y="2228776"/>
            <a:ext cx="4022863" cy="4061177"/>
          </a:xfrm>
          <a:prstGeom prst="rect">
            <a:avLst/>
          </a:prstGeom>
          <a:noFill/>
        </p:spPr>
      </p:pic>
      <p:pic>
        <p:nvPicPr>
          <p:cNvPr id="21" name="Picture 2" descr="C:\Users\User\Pictures\алфавит со смешариками\дракоша\0_64c3b_4731d3c6_M.jp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09177" flipH="1">
            <a:off x="4443982" y="2773330"/>
            <a:ext cx="2016224" cy="1381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482182"/>
            <a:ext cx="7929618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2571750"/>
            <a:ext cx="22193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9286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СКОЛЬКО ?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3318" name="Рисунок 7" descr="post-207850-126855756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22860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8" descr="post-207850-1268557566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13" y="3214688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ost-155566-1253163345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2743200"/>
            <a:ext cx="1500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ПОСЧИТАЙ!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2" name="Рисунок 11" descr="post-171002-1275020757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2743200"/>
            <a:ext cx="1500188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dd882303cdf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500188" y="785813"/>
            <a:ext cx="6143625" cy="7143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СРАВНИ!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6388" name="Рисунок 9" descr="0_8de5d_9a527c80_XXXL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21431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0" descr="0_8de6c_56f30f84_XXXL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63" y="1928813"/>
            <a:ext cx="25717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2" descr="0_8de6c_56f30f84_XXXL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1928813"/>
            <a:ext cx="25892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0e44b4a9440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4286250"/>
            <a:ext cx="15001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57178efd290.jpg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4357688"/>
            <a:ext cx="16430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3314700" cy="477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/>
          <a:srcRect r="-5"/>
          <a:stretch>
            <a:fillRect/>
          </a:stretch>
        </p:blipFill>
        <p:spPr bwMode="auto">
          <a:xfrm>
            <a:off x="5292725" y="1943100"/>
            <a:ext cx="36576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28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Один шарф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651500" y="765175"/>
            <a:ext cx="2740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Два шарфа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0"/>
            <a:ext cx="320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/>
          <a:srcRect b="-12386"/>
          <a:stretch>
            <a:fillRect/>
          </a:stretch>
        </p:blipFill>
        <p:spPr bwMode="auto">
          <a:xfrm>
            <a:off x="5076825" y="1371600"/>
            <a:ext cx="33147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92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Одна машина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08625" y="476250"/>
            <a:ext cx="27670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Две машины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404813"/>
            <a:ext cx="3238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4163" y="1700213"/>
            <a:ext cx="3127375" cy="4525962"/>
          </a:xfr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5650" y="4076700"/>
            <a:ext cx="3336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Один карандаш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48263" y="765175"/>
            <a:ext cx="3255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Два карандаша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620713"/>
            <a:ext cx="33147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2420938"/>
            <a:ext cx="316706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71550" y="3933825"/>
            <a:ext cx="2536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Один носок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80063" y="1557338"/>
            <a:ext cx="2208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Два носка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Oval 15">
            <a:hlinkHover r:id="" action="ppaction://noaction">
              <a:snd r:embed="rId2" name="3"/>
            </a:hlinkHover>
          </p:cNvPr>
          <p:cNvSpPr>
            <a:spLocks noChangeArrowheads="1"/>
          </p:cNvSpPr>
          <p:nvPr/>
        </p:nvSpPr>
        <p:spPr bwMode="auto">
          <a:xfrm>
            <a:off x="6934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5124" name="Oval 16">
            <a:hlinkHover r:id="" action="ppaction://noaction">
              <a:snd r:embed="rId3" name="1"/>
            </a:hlinkHover>
          </p:cNvPr>
          <p:cNvSpPr>
            <a:spLocks noChangeArrowheads="1"/>
          </p:cNvSpPr>
          <p:nvPr/>
        </p:nvSpPr>
        <p:spPr bwMode="auto">
          <a:xfrm>
            <a:off x="3886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5125" name="Oval 17">
            <a:hlinkHover r:id="" action="ppaction://noaction">
              <a:snd r:embed="rId4" name="5"/>
            </a:hlinkHover>
          </p:cNvPr>
          <p:cNvSpPr>
            <a:spLocks noChangeArrowheads="1"/>
          </p:cNvSpPr>
          <p:nvPr/>
        </p:nvSpPr>
        <p:spPr bwMode="auto">
          <a:xfrm>
            <a:off x="5410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5</a:t>
            </a:r>
          </a:p>
        </p:txBody>
      </p:sp>
      <p:pic>
        <p:nvPicPr>
          <p:cNvPr id="5126" name="Picture 11" descr="SCUBSA-128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4191000"/>
            <a:ext cx="38100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8" descr="SCUBSA-1288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2895600"/>
            <a:ext cx="38100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3">
            <a:hlinkClick r:id="" action="ppaction://hlinkshowjump?jump=nextslide">
              <a:snd r:embed="rId6" name="applause.wav"/>
            </a:hlinkClick>
            <a:hlinkHover r:id="" action="ppaction://noaction">
              <a:snd r:embed="rId7" name="2"/>
            </a:hlinkHover>
          </p:cNvPr>
          <p:cNvSpPr>
            <a:spLocks noChangeArrowheads="1"/>
          </p:cNvSpPr>
          <p:nvPr/>
        </p:nvSpPr>
        <p:spPr bwMode="auto">
          <a:xfrm>
            <a:off x="83820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5130" name="Oval 22">
            <a:hlinkHover r:id="" action="ppaction://noaction">
              <a:snd r:embed="rId8" name="4"/>
            </a:hlinkHover>
          </p:cNvPr>
          <p:cNvSpPr>
            <a:spLocks noChangeArrowheads="1"/>
          </p:cNvSpPr>
          <p:nvPr/>
        </p:nvSpPr>
        <p:spPr bwMode="auto">
          <a:xfrm>
            <a:off x="2305050" y="381000"/>
            <a:ext cx="1143000" cy="10556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0000FF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76" y="6215082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Найди цифру!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102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 и Папа</dc:creator>
  <cp:lastModifiedBy>Мама</cp:lastModifiedBy>
  <cp:revision>18</cp:revision>
  <dcterms:created xsi:type="dcterms:W3CDTF">2013-11-10T11:00:02Z</dcterms:created>
  <dcterms:modified xsi:type="dcterms:W3CDTF">2015-02-18T12:34:42Z</dcterms:modified>
</cp:coreProperties>
</file>