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883-B7ED-4698-A492-B6FD51BD86FA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7267-083F-4F57-A001-546E37322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883-B7ED-4698-A492-B6FD51BD86FA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7267-083F-4F57-A001-546E37322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883-B7ED-4698-A492-B6FD51BD86FA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7267-083F-4F57-A001-546E37322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97F75-4C1A-42A4-AEED-B885F514F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883-B7ED-4698-A492-B6FD51BD86FA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7267-083F-4F57-A001-546E37322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883-B7ED-4698-A492-B6FD51BD86FA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7267-083F-4F57-A001-546E37322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883-B7ED-4698-A492-B6FD51BD86FA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7267-083F-4F57-A001-546E37322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883-B7ED-4698-A492-B6FD51BD86FA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7267-083F-4F57-A001-546E37322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883-B7ED-4698-A492-B6FD51BD86FA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7267-083F-4F57-A001-546E37322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883-B7ED-4698-A492-B6FD51BD86FA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7267-083F-4F57-A001-546E37322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883-B7ED-4698-A492-B6FD51BD86FA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7267-083F-4F57-A001-546E37322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883-B7ED-4698-A492-B6FD51BD86FA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7267-083F-4F57-A001-546E37322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D8883-B7ED-4698-A492-B6FD51BD86FA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67267-083F-4F57-A001-546E37322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4.wav"/><Relationship Id="rId7" Type="http://schemas.openxmlformats.org/officeDocument/2006/relationships/image" Target="../media/image10.wmf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2" name="Oval 18"/>
          <p:cNvSpPr>
            <a:spLocks noChangeArrowheads="1"/>
          </p:cNvSpPr>
          <p:nvPr/>
        </p:nvSpPr>
        <p:spPr bwMode="auto">
          <a:xfrm>
            <a:off x="2819400" y="152400"/>
            <a:ext cx="914400" cy="914400"/>
          </a:xfrm>
          <a:prstGeom prst="ellipse">
            <a:avLst/>
          </a:prstGeom>
          <a:gradFill rotWithShape="1">
            <a:gsLst>
              <a:gs pos="0">
                <a:srgbClr val="00FFFF">
                  <a:gamma/>
                  <a:shade val="6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  <a:endParaRPr lang="ru-RU" sz="48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4114800" y="152400"/>
            <a:ext cx="914400" cy="914400"/>
          </a:xfrm>
          <a:prstGeom prst="ellipse">
            <a:avLst/>
          </a:prstGeom>
          <a:gradFill rotWithShape="1">
            <a:gsLst>
              <a:gs pos="0">
                <a:srgbClr val="66FF66">
                  <a:gamma/>
                  <a:shade val="76078"/>
                  <a:invGamma/>
                </a:srgbClr>
              </a:gs>
              <a:gs pos="50000">
                <a:srgbClr val="66FF66"/>
              </a:gs>
              <a:gs pos="100000">
                <a:srgbClr val="66FF66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5410200" y="228600"/>
            <a:ext cx="914400" cy="914400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56078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</a:t>
            </a:r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6858000" y="2286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ADDA4">
                  <a:gamma/>
                  <a:shade val="46275"/>
                  <a:invGamma/>
                </a:srgbClr>
              </a:gs>
              <a:gs pos="50000">
                <a:srgbClr val="FADDA4"/>
              </a:gs>
              <a:gs pos="100000">
                <a:srgbClr val="FADDA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228600" y="57150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800" dirty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4114800" y="16002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sp>
        <p:nvSpPr>
          <p:cNvPr id="6169" name="Oval 25"/>
          <p:cNvSpPr>
            <a:spLocks noChangeArrowheads="1"/>
          </p:cNvSpPr>
          <p:nvPr/>
        </p:nvSpPr>
        <p:spPr bwMode="auto">
          <a:xfrm>
            <a:off x="8001000" y="5715000"/>
            <a:ext cx="914400" cy="914400"/>
          </a:xfrm>
          <a:prstGeom prst="ellipse">
            <a:avLst/>
          </a:prstGeom>
          <a:gradFill rotWithShape="1">
            <a:gsLst>
              <a:gs pos="0">
                <a:srgbClr val="DC7C12">
                  <a:gamma/>
                  <a:shade val="46275"/>
                  <a:invGamma/>
                </a:srgbClr>
              </a:gs>
              <a:gs pos="50000">
                <a:srgbClr val="DC7C12"/>
              </a:gs>
              <a:gs pos="100000">
                <a:srgbClr val="DC7C1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800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1600200" y="1524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</a:t>
            </a:r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6477000" y="2209800"/>
            <a:ext cx="914400" cy="914400"/>
          </a:xfrm>
          <a:prstGeom prst="ellipse">
            <a:avLst/>
          </a:prstGeom>
          <a:gradFill rotWithShape="1">
            <a:gsLst>
              <a:gs pos="0">
                <a:srgbClr val="66FF33">
                  <a:gamma/>
                  <a:shade val="46275"/>
                  <a:invGamma/>
                </a:srgbClr>
              </a:gs>
              <a:gs pos="5000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5410200" y="2743200"/>
            <a:ext cx="914400" cy="914400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74" name="Oval 30"/>
          <p:cNvSpPr>
            <a:spLocks noChangeArrowheads="1"/>
          </p:cNvSpPr>
          <p:nvPr/>
        </p:nvSpPr>
        <p:spPr bwMode="auto">
          <a:xfrm>
            <a:off x="1981200" y="22098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75" name="Oval 31"/>
          <p:cNvSpPr>
            <a:spLocks noChangeArrowheads="1"/>
          </p:cNvSpPr>
          <p:nvPr/>
        </p:nvSpPr>
        <p:spPr bwMode="auto">
          <a:xfrm>
            <a:off x="2895600" y="2743200"/>
            <a:ext cx="914400" cy="914400"/>
          </a:xfrm>
          <a:prstGeom prst="ellipse">
            <a:avLst/>
          </a:prstGeom>
          <a:gradFill rotWithShape="1">
            <a:gsLst>
              <a:gs pos="0">
                <a:srgbClr val="E55DC8">
                  <a:gamma/>
                  <a:shade val="46275"/>
                  <a:invGamma/>
                </a:srgbClr>
              </a:gs>
              <a:gs pos="50000">
                <a:srgbClr val="E55DC8"/>
              </a:gs>
              <a:gs pos="100000">
                <a:srgbClr val="E55DC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 err="1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ы</a:t>
            </a:r>
            <a:endParaRPr lang="ru-RU" sz="4800" dirty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4191000" y="3124200"/>
            <a:ext cx="914400" cy="914400"/>
          </a:xfrm>
          <a:prstGeom prst="ellipse">
            <a:avLst/>
          </a:prstGeom>
          <a:gradFill rotWithShape="1">
            <a:gsLst>
              <a:gs pos="0">
                <a:srgbClr val="DC7C12">
                  <a:gamma/>
                  <a:shade val="46275"/>
                  <a:invGamma/>
                </a:srgbClr>
              </a:gs>
              <a:gs pos="50000">
                <a:srgbClr val="DC7C12"/>
              </a:gs>
              <a:gs pos="100000">
                <a:srgbClr val="DC7C1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</a:t>
            </a:r>
            <a:endParaRPr lang="ru-RU" sz="4800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5DC8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5DC8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5DC8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5DC8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80C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80C2"/>
                                      </p:to>
                                    </p:animClr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autoRev="1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DDA4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autoRev="1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DDA4"/>
                                      </p:to>
                                    </p:animClr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autoRev="1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utoRev="1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3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autoRev="1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autoRev="1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C7C12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7C12"/>
                                      </p:to>
                                    </p:animClr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  <p:bldP spid="6171" grpId="0" animBg="1"/>
      <p:bldP spid="6172" grpId="0" animBg="1"/>
      <p:bldP spid="6173" grpId="0" animBg="1"/>
      <p:bldP spid="6174" grpId="0" animBg="1"/>
      <p:bldP spid="6175" grpId="0" animBg="1"/>
      <p:bldP spid="61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dd882303cdf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Рисунок 3" descr="post-155566-125316334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2714625"/>
            <a:ext cx="3571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500188" y="785813"/>
            <a:ext cx="6143625" cy="9286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СКОЛЬКО ?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7" name="Рисунок 6" descr="post-108490-127452735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2286000"/>
            <a:ext cx="235426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143272" cy="1714512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этой картинке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петушок.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петушок –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Золотой гребешок.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картинки\блестяшки- цветочки\d0a1d0bed0bbd0bdd0b5d187d0bdd0b0d18f20d180d0b0d0b4d0bed181d182d18c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-214338"/>
            <a:ext cx="2071692" cy="20785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428604"/>
            <a:ext cx="1143008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картинки\детские картинки-блестяшки анимашки\fb00948c853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5591182"/>
            <a:ext cx="1629526" cy="1266818"/>
          </a:xfrm>
          <a:prstGeom prst="rect">
            <a:avLst/>
          </a:prstGeom>
          <a:noFill/>
        </p:spPr>
      </p:pic>
      <p:pic>
        <p:nvPicPr>
          <p:cNvPr id="8" name="Picture 4" descr="D:\картинки\детские картинки-блестяшки анимашки\fb00948c853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5591182"/>
            <a:ext cx="1629526" cy="1266818"/>
          </a:xfrm>
          <a:prstGeom prst="rect">
            <a:avLst/>
          </a:prstGeom>
          <a:noFill/>
        </p:spPr>
      </p:pic>
      <p:pic>
        <p:nvPicPr>
          <p:cNvPr id="1029" name="Picture 5" descr="D:\картинки\детские картинки-блестяшки анимашки\a88c65ab1ee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1785926"/>
            <a:ext cx="2047094" cy="4086016"/>
          </a:xfrm>
          <a:prstGeom prst="rect">
            <a:avLst/>
          </a:prstGeom>
          <a:noFill/>
        </p:spPr>
      </p:pic>
      <p:pic>
        <p:nvPicPr>
          <p:cNvPr id="1030" name="Picture 6" descr="D:\картинки\фоны\Новая папка\клипарт 3\Vesely_horovod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57355" y="3000373"/>
            <a:ext cx="2874533" cy="3429024"/>
          </a:xfrm>
          <a:prstGeom prst="rect">
            <a:avLst/>
          </a:prstGeom>
          <a:noFill/>
        </p:spPr>
      </p:pic>
      <p:pic>
        <p:nvPicPr>
          <p:cNvPr id="9" name="~PP3881.WAV">
            <a:hlinkClick r:id="" action="ppaction://media"/>
          </p:cNvPr>
          <p:cNvPicPr>
            <a:picLocks noRot="1" noChangeAspect="1"/>
          </p:cNvPicPr>
          <p:nvPr>
            <a:wavAudioFile r:embed="rId1" name="~PP3881.WAV"/>
          </p:nvPr>
        </p:nvPicPr>
        <p:blipFill>
          <a:blip r:embed="rId7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ChangeArrowheads="1"/>
          </p:cNvSpPr>
          <p:nvPr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FF99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Oval 12">
            <a:hlinkHover r:id="" action="ppaction://noaction">
              <a:snd r:embed="rId1" name="ноль"/>
            </a:hlinkHover>
          </p:cNvPr>
          <p:cNvSpPr>
            <a:spLocks noChangeArrowheads="1"/>
          </p:cNvSpPr>
          <p:nvPr/>
        </p:nvSpPr>
        <p:spPr bwMode="auto">
          <a:xfrm>
            <a:off x="838200" y="381000"/>
            <a:ext cx="1143000" cy="10556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0000FF"/>
                </a:solidFill>
                <a:latin typeface="Arial Black" pitchFamily="34" charset="0"/>
              </a:rPr>
              <a:t>0</a:t>
            </a:r>
          </a:p>
        </p:txBody>
      </p:sp>
      <p:sp>
        <p:nvSpPr>
          <p:cNvPr id="3076" name="Oval 14">
            <a:hlinkHover r:id="" action="ppaction://noaction">
              <a:snd r:embed="rId4" name="3"/>
            </a:hlinkHover>
          </p:cNvPr>
          <p:cNvSpPr>
            <a:spLocks noChangeArrowheads="1"/>
          </p:cNvSpPr>
          <p:nvPr/>
        </p:nvSpPr>
        <p:spPr bwMode="auto">
          <a:xfrm>
            <a:off x="6934200" y="381000"/>
            <a:ext cx="1143000" cy="10556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0000FF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3077" name="Oval 15">
            <a:hlinkHover r:id="" action="ppaction://noaction">
              <a:snd r:embed="rId3" name="2"/>
            </a:hlinkHover>
          </p:cNvPr>
          <p:cNvSpPr>
            <a:spLocks noChangeArrowheads="1"/>
          </p:cNvSpPr>
          <p:nvPr/>
        </p:nvSpPr>
        <p:spPr bwMode="auto">
          <a:xfrm>
            <a:off x="3886200" y="381000"/>
            <a:ext cx="1143000" cy="10556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0000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3078" name="Oval 16">
            <a:hlinkHover r:id="" action="ppaction://noaction">
              <a:snd r:embed="rId5" name="7"/>
            </a:hlinkHover>
          </p:cNvPr>
          <p:cNvSpPr>
            <a:spLocks noChangeArrowheads="1"/>
          </p:cNvSpPr>
          <p:nvPr/>
        </p:nvSpPr>
        <p:spPr bwMode="auto">
          <a:xfrm>
            <a:off x="5410200" y="381000"/>
            <a:ext cx="1143000" cy="10556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0000FF"/>
                </a:solidFill>
                <a:latin typeface="Arial Black" pitchFamily="34" charset="0"/>
              </a:rPr>
              <a:t>7</a:t>
            </a:r>
          </a:p>
        </p:txBody>
      </p:sp>
      <p:pic>
        <p:nvPicPr>
          <p:cNvPr id="3079" name="Picture 7" descr="000803_1056_3396_vnv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2590800"/>
            <a:ext cx="2927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Oval 13">
            <a:hlinkClick r:id="" action="ppaction://hlinkshowjump?jump=nextslide">
              <a:snd r:embed="rId8" name="applause.wav"/>
            </a:hlinkClick>
            <a:hlinkHover r:id="" action="ppaction://noaction">
              <a:snd r:embed="rId2" name="1"/>
            </a:hlinkHover>
          </p:cNvPr>
          <p:cNvSpPr>
            <a:spLocks noChangeArrowheads="1"/>
          </p:cNvSpPr>
          <p:nvPr/>
        </p:nvSpPr>
        <p:spPr bwMode="auto">
          <a:xfrm>
            <a:off x="2362200" y="381000"/>
            <a:ext cx="1143000" cy="10556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0000FF"/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15379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ноль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5334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-5334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3" name="2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-5334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4" name="3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-5334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5" name="7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-5334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6143644"/>
            <a:ext cx="307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Найди цифру!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" fill="hold"/>
                                        <p:tgtEl>
                                          <p:spTgt spid="153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8" fill="hold"/>
                                        <p:tgtEl>
                                          <p:spTgt spid="15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8" fill="hold"/>
                                        <p:tgtEl>
                                          <p:spTgt spid="153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88" fill="hold"/>
                                        <p:tgtEl>
                                          <p:spTgt spid="153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48" fill="hold"/>
                                        <p:tgtEl>
                                          <p:spTgt spid="153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7" name="Oval 45"/>
          <p:cNvSpPr>
            <a:spLocks noChangeArrowheads="1"/>
          </p:cNvSpPr>
          <p:nvPr/>
        </p:nvSpPr>
        <p:spPr bwMode="auto">
          <a:xfrm>
            <a:off x="2057400" y="25019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56" name="Oval 44"/>
          <p:cNvSpPr>
            <a:spLocks noChangeArrowheads="1"/>
          </p:cNvSpPr>
          <p:nvPr/>
        </p:nvSpPr>
        <p:spPr bwMode="auto">
          <a:xfrm>
            <a:off x="1143000" y="25019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1219200" y="22733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50" name="Arc 38"/>
          <p:cNvSpPr>
            <a:spLocks/>
          </p:cNvSpPr>
          <p:nvPr/>
        </p:nvSpPr>
        <p:spPr bwMode="auto">
          <a:xfrm flipH="1">
            <a:off x="1143000" y="5321300"/>
            <a:ext cx="4572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51" name="Arc 39"/>
          <p:cNvSpPr>
            <a:spLocks/>
          </p:cNvSpPr>
          <p:nvPr/>
        </p:nvSpPr>
        <p:spPr bwMode="auto">
          <a:xfrm rot="17215650" flipH="1">
            <a:off x="1485900" y="5207000"/>
            <a:ext cx="4572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49" name="Oval 37"/>
          <p:cNvSpPr>
            <a:spLocks noChangeArrowheads="1"/>
          </p:cNvSpPr>
          <p:nvPr/>
        </p:nvSpPr>
        <p:spPr bwMode="auto">
          <a:xfrm rot="16768352" flipV="1">
            <a:off x="2362993" y="3948907"/>
            <a:ext cx="74613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48" name="Oval 36"/>
          <p:cNvSpPr>
            <a:spLocks noChangeArrowheads="1"/>
          </p:cNvSpPr>
          <p:nvPr/>
        </p:nvSpPr>
        <p:spPr bwMode="auto">
          <a:xfrm rot="19465785" flipH="1">
            <a:off x="512763" y="3725863"/>
            <a:ext cx="100012" cy="3190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45" name="Arc 33"/>
          <p:cNvSpPr>
            <a:spLocks/>
          </p:cNvSpPr>
          <p:nvPr/>
        </p:nvSpPr>
        <p:spPr bwMode="auto">
          <a:xfrm rot="5701260">
            <a:off x="800894" y="3378994"/>
            <a:ext cx="455612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20"/>
              <a:gd name="T1" fmla="*/ 0 h 21600"/>
              <a:gd name="T2" fmla="*/ 21520 w 21520"/>
              <a:gd name="T3" fmla="*/ 19742 h 21600"/>
              <a:gd name="T4" fmla="*/ 0 w 2152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20" h="21600" fill="none" extrusionOk="0">
                <a:moveTo>
                  <a:pt x="-1" y="0"/>
                </a:moveTo>
                <a:cubicBezTo>
                  <a:pt x="11209" y="0"/>
                  <a:pt x="20555" y="8574"/>
                  <a:pt x="21519" y="19742"/>
                </a:cubicBezTo>
              </a:path>
              <a:path w="21520" h="21600" stroke="0" extrusionOk="0">
                <a:moveTo>
                  <a:pt x="-1" y="0"/>
                </a:moveTo>
                <a:cubicBezTo>
                  <a:pt x="11209" y="0"/>
                  <a:pt x="20555" y="8574"/>
                  <a:pt x="21519" y="19742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4" name="Freeform 12"/>
          <p:cNvSpPr>
            <a:spLocks/>
          </p:cNvSpPr>
          <p:nvPr/>
        </p:nvSpPr>
        <p:spPr bwMode="auto">
          <a:xfrm rot="-1576885">
            <a:off x="4121150" y="3568700"/>
            <a:ext cx="1905000" cy="1104900"/>
          </a:xfrm>
          <a:custGeom>
            <a:avLst/>
            <a:gdLst/>
            <a:ahLst/>
            <a:cxnLst>
              <a:cxn ang="0">
                <a:pos x="8" y="144"/>
              </a:cxn>
              <a:cxn ang="0">
                <a:pos x="56" y="288"/>
              </a:cxn>
              <a:cxn ang="0">
                <a:pos x="344" y="336"/>
              </a:cxn>
              <a:cxn ang="0">
                <a:pos x="440" y="144"/>
              </a:cxn>
              <a:cxn ang="0">
                <a:pos x="872" y="0"/>
              </a:cxn>
            </a:cxnLst>
            <a:rect l="0" t="0" r="r" b="b"/>
            <a:pathLst>
              <a:path w="872" h="360">
                <a:moveTo>
                  <a:pt x="8" y="144"/>
                </a:moveTo>
                <a:cubicBezTo>
                  <a:pt x="4" y="200"/>
                  <a:pt x="0" y="256"/>
                  <a:pt x="56" y="288"/>
                </a:cubicBezTo>
                <a:cubicBezTo>
                  <a:pt x="112" y="320"/>
                  <a:pt x="280" y="360"/>
                  <a:pt x="344" y="336"/>
                </a:cubicBezTo>
                <a:cubicBezTo>
                  <a:pt x="408" y="312"/>
                  <a:pt x="352" y="200"/>
                  <a:pt x="440" y="144"/>
                </a:cubicBezTo>
                <a:cubicBezTo>
                  <a:pt x="528" y="88"/>
                  <a:pt x="800" y="24"/>
                  <a:pt x="87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6705600" y="5334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7010400" y="228600"/>
            <a:ext cx="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6705600" y="21336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8686800" y="228600"/>
            <a:ext cx="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5" name="Text Box 6"/>
          <p:cNvSpPr txBox="1">
            <a:spLocks noChangeArrowheads="1"/>
          </p:cNvSpPr>
          <p:nvPr/>
        </p:nvSpPr>
        <p:spPr bwMode="auto">
          <a:xfrm>
            <a:off x="152400" y="228600"/>
            <a:ext cx="6477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6000" b="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52400" y="228600"/>
            <a:ext cx="6553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Вот один, иль </a:t>
            </a:r>
            <a:r>
              <a:rPr lang="ru-RU" sz="4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единица</a:t>
            </a:r>
            <a:r>
              <a:rPr lang="ru-RU" sz="4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Очень тонкая, как спица.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7924800" y="533400"/>
            <a:ext cx="762000" cy="6096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8001000" y="533400"/>
            <a:ext cx="685800" cy="16002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62649">
            <a:off x="2895600" y="3048000"/>
            <a:ext cx="1649413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25c6592c00b46147884355669c1a4e0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0"/>
            <a:ext cx="10572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Freeform 14"/>
          <p:cNvSpPr>
            <a:spLocks/>
          </p:cNvSpPr>
          <p:nvPr/>
        </p:nvSpPr>
        <p:spPr bwMode="auto">
          <a:xfrm>
            <a:off x="762000" y="3048000"/>
            <a:ext cx="1295400" cy="24130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384" y="40"/>
              </a:cxn>
              <a:cxn ang="0">
                <a:pos x="432" y="88"/>
              </a:cxn>
              <a:cxn ang="0">
                <a:pos x="480" y="136"/>
              </a:cxn>
              <a:cxn ang="0">
                <a:pos x="672" y="136"/>
              </a:cxn>
              <a:cxn ang="0">
                <a:pos x="816" y="40"/>
              </a:cxn>
              <a:cxn ang="0">
                <a:pos x="672" y="328"/>
              </a:cxn>
              <a:cxn ang="0">
                <a:pos x="624" y="1240"/>
              </a:cxn>
              <a:cxn ang="0">
                <a:pos x="720" y="1480"/>
              </a:cxn>
              <a:cxn ang="0">
                <a:pos x="96" y="1480"/>
              </a:cxn>
              <a:cxn ang="0">
                <a:pos x="192" y="1384"/>
              </a:cxn>
              <a:cxn ang="0">
                <a:pos x="336" y="1144"/>
              </a:cxn>
              <a:cxn ang="0">
                <a:pos x="384" y="184"/>
              </a:cxn>
              <a:cxn ang="0">
                <a:pos x="384" y="232"/>
              </a:cxn>
              <a:cxn ang="0">
                <a:pos x="384" y="184"/>
              </a:cxn>
              <a:cxn ang="0">
                <a:pos x="0" y="328"/>
              </a:cxn>
            </a:cxnLst>
            <a:rect l="0" t="0" r="r" b="b"/>
            <a:pathLst>
              <a:path w="816" h="1520">
                <a:moveTo>
                  <a:pt x="0" y="328"/>
                </a:moveTo>
                <a:cubicBezTo>
                  <a:pt x="0" y="304"/>
                  <a:pt x="312" y="80"/>
                  <a:pt x="384" y="40"/>
                </a:cubicBezTo>
                <a:cubicBezTo>
                  <a:pt x="456" y="0"/>
                  <a:pt x="416" y="72"/>
                  <a:pt x="432" y="88"/>
                </a:cubicBezTo>
                <a:cubicBezTo>
                  <a:pt x="448" y="104"/>
                  <a:pt x="440" y="128"/>
                  <a:pt x="480" y="136"/>
                </a:cubicBezTo>
                <a:cubicBezTo>
                  <a:pt x="520" y="144"/>
                  <a:pt x="616" y="152"/>
                  <a:pt x="672" y="136"/>
                </a:cubicBezTo>
                <a:cubicBezTo>
                  <a:pt x="728" y="120"/>
                  <a:pt x="816" y="8"/>
                  <a:pt x="816" y="40"/>
                </a:cubicBezTo>
                <a:cubicBezTo>
                  <a:pt x="816" y="72"/>
                  <a:pt x="704" y="128"/>
                  <a:pt x="672" y="328"/>
                </a:cubicBezTo>
                <a:cubicBezTo>
                  <a:pt x="640" y="528"/>
                  <a:pt x="616" y="1048"/>
                  <a:pt x="624" y="1240"/>
                </a:cubicBezTo>
                <a:cubicBezTo>
                  <a:pt x="632" y="1432"/>
                  <a:pt x="808" y="1440"/>
                  <a:pt x="720" y="1480"/>
                </a:cubicBezTo>
                <a:cubicBezTo>
                  <a:pt x="632" y="1520"/>
                  <a:pt x="184" y="1496"/>
                  <a:pt x="96" y="1480"/>
                </a:cubicBezTo>
                <a:cubicBezTo>
                  <a:pt x="8" y="1464"/>
                  <a:pt x="152" y="1440"/>
                  <a:pt x="192" y="1384"/>
                </a:cubicBezTo>
                <a:cubicBezTo>
                  <a:pt x="232" y="1328"/>
                  <a:pt x="304" y="1344"/>
                  <a:pt x="336" y="1144"/>
                </a:cubicBezTo>
                <a:cubicBezTo>
                  <a:pt x="368" y="944"/>
                  <a:pt x="376" y="336"/>
                  <a:pt x="384" y="184"/>
                </a:cubicBezTo>
                <a:cubicBezTo>
                  <a:pt x="392" y="32"/>
                  <a:pt x="384" y="232"/>
                  <a:pt x="384" y="232"/>
                </a:cubicBezTo>
                <a:cubicBezTo>
                  <a:pt x="384" y="232"/>
                  <a:pt x="448" y="168"/>
                  <a:pt x="384" y="184"/>
                </a:cubicBezTo>
                <a:cubicBezTo>
                  <a:pt x="320" y="200"/>
                  <a:pt x="0" y="352"/>
                  <a:pt x="0" y="32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8" name="Arc 16"/>
          <p:cNvSpPr>
            <a:spLocks/>
          </p:cNvSpPr>
          <p:nvPr/>
        </p:nvSpPr>
        <p:spPr bwMode="auto">
          <a:xfrm rot="-3943967">
            <a:off x="1843881" y="2563019"/>
            <a:ext cx="377825" cy="5603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3797 w 43200"/>
              <a:gd name="T3" fmla="*/ 9368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7232"/>
                  <a:pt x="1323" y="12967"/>
                  <a:pt x="3797" y="93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7232"/>
                  <a:pt x="1323" y="12967"/>
                  <a:pt x="3797" y="9368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9" name="Arc 17"/>
          <p:cNvSpPr>
            <a:spLocks/>
          </p:cNvSpPr>
          <p:nvPr/>
        </p:nvSpPr>
        <p:spPr bwMode="auto">
          <a:xfrm flipH="1" flipV="1">
            <a:off x="1524000" y="2882900"/>
            <a:ext cx="350838" cy="228600"/>
          </a:xfrm>
          <a:custGeom>
            <a:avLst/>
            <a:gdLst>
              <a:gd name="G0" fmla="+- 18176 0 0"/>
              <a:gd name="G1" fmla="+- 21600 0 0"/>
              <a:gd name="G2" fmla="+- 21600 0 0"/>
              <a:gd name="T0" fmla="*/ 0 w 39776"/>
              <a:gd name="T1" fmla="*/ 9929 h 21600"/>
              <a:gd name="T2" fmla="*/ 39776 w 39776"/>
              <a:gd name="T3" fmla="*/ 21600 h 21600"/>
              <a:gd name="T4" fmla="*/ 18176 w 3977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776" h="21600" fill="none" extrusionOk="0">
                <a:moveTo>
                  <a:pt x="0" y="9929"/>
                </a:moveTo>
                <a:cubicBezTo>
                  <a:pt x="3973" y="3741"/>
                  <a:pt x="10822" y="-1"/>
                  <a:pt x="18176" y="0"/>
                </a:cubicBezTo>
                <a:cubicBezTo>
                  <a:pt x="30105" y="0"/>
                  <a:pt x="39776" y="9670"/>
                  <a:pt x="39776" y="21600"/>
                </a:cubicBezTo>
              </a:path>
              <a:path w="39776" h="21600" stroke="0" extrusionOk="0">
                <a:moveTo>
                  <a:pt x="0" y="9929"/>
                </a:moveTo>
                <a:cubicBezTo>
                  <a:pt x="3973" y="3741"/>
                  <a:pt x="10822" y="-1"/>
                  <a:pt x="18176" y="0"/>
                </a:cubicBezTo>
                <a:cubicBezTo>
                  <a:pt x="30105" y="0"/>
                  <a:pt x="39776" y="9670"/>
                  <a:pt x="39776" y="21600"/>
                </a:cubicBezTo>
                <a:lnTo>
                  <a:pt x="18176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1447800" y="28829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2" name="Arc 20"/>
          <p:cNvSpPr>
            <a:spLocks/>
          </p:cNvSpPr>
          <p:nvPr/>
        </p:nvSpPr>
        <p:spPr bwMode="auto">
          <a:xfrm>
            <a:off x="1295400" y="2120900"/>
            <a:ext cx="3810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3" name="Arc 21"/>
          <p:cNvSpPr>
            <a:spLocks/>
          </p:cNvSpPr>
          <p:nvPr/>
        </p:nvSpPr>
        <p:spPr bwMode="auto">
          <a:xfrm>
            <a:off x="1295400" y="2120900"/>
            <a:ext cx="3810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4" name="Arc 22"/>
          <p:cNvSpPr>
            <a:spLocks/>
          </p:cNvSpPr>
          <p:nvPr/>
        </p:nvSpPr>
        <p:spPr bwMode="auto">
          <a:xfrm>
            <a:off x="1677988" y="2273300"/>
            <a:ext cx="393700" cy="152400"/>
          </a:xfrm>
          <a:custGeom>
            <a:avLst/>
            <a:gdLst>
              <a:gd name="G0" fmla="+- 9415 0 0"/>
              <a:gd name="G1" fmla="+- 21600 0 0"/>
              <a:gd name="G2" fmla="+- 21600 0 0"/>
              <a:gd name="T0" fmla="*/ 0 w 22286"/>
              <a:gd name="T1" fmla="*/ 2160 h 21600"/>
              <a:gd name="T2" fmla="*/ 22286 w 22286"/>
              <a:gd name="T3" fmla="*/ 4253 h 21600"/>
              <a:gd name="T4" fmla="*/ 9415 w 2228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86" h="21600" fill="none" extrusionOk="0">
                <a:moveTo>
                  <a:pt x="-1" y="2159"/>
                </a:moveTo>
                <a:cubicBezTo>
                  <a:pt x="2935" y="738"/>
                  <a:pt x="6153" y="-1"/>
                  <a:pt x="9415" y="0"/>
                </a:cubicBezTo>
                <a:cubicBezTo>
                  <a:pt x="14050" y="0"/>
                  <a:pt x="18563" y="1491"/>
                  <a:pt x="22285" y="4253"/>
                </a:cubicBezTo>
              </a:path>
              <a:path w="22286" h="21600" stroke="0" extrusionOk="0">
                <a:moveTo>
                  <a:pt x="-1" y="2159"/>
                </a:moveTo>
                <a:cubicBezTo>
                  <a:pt x="2935" y="738"/>
                  <a:pt x="6153" y="-1"/>
                  <a:pt x="9415" y="0"/>
                </a:cubicBezTo>
                <a:cubicBezTo>
                  <a:pt x="14050" y="0"/>
                  <a:pt x="18563" y="1491"/>
                  <a:pt x="22285" y="4253"/>
                </a:cubicBezTo>
                <a:lnTo>
                  <a:pt x="9415" y="2160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>
            <a:off x="1676400" y="21209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1600200" y="2044700"/>
            <a:ext cx="76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1371600" y="22733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1600200" y="2425700"/>
            <a:ext cx="1524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>
            <a:off x="1676400" y="25019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41" name="Oval 29"/>
          <p:cNvSpPr>
            <a:spLocks noChangeArrowheads="1"/>
          </p:cNvSpPr>
          <p:nvPr/>
        </p:nvSpPr>
        <p:spPr bwMode="auto">
          <a:xfrm>
            <a:off x="1828800" y="2425700"/>
            <a:ext cx="1524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42" name="Oval 30"/>
          <p:cNvSpPr>
            <a:spLocks noChangeArrowheads="1"/>
          </p:cNvSpPr>
          <p:nvPr/>
        </p:nvSpPr>
        <p:spPr bwMode="auto">
          <a:xfrm>
            <a:off x="1905000" y="25019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44" name="Arc 32"/>
          <p:cNvSpPr>
            <a:spLocks/>
          </p:cNvSpPr>
          <p:nvPr/>
        </p:nvSpPr>
        <p:spPr bwMode="auto">
          <a:xfrm>
            <a:off x="1828800" y="3568700"/>
            <a:ext cx="444500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022"/>
              <a:gd name="T1" fmla="*/ 0 h 21600"/>
              <a:gd name="T2" fmla="*/ 21022 w 21022"/>
              <a:gd name="T3" fmla="*/ 16636 h 21600"/>
              <a:gd name="T4" fmla="*/ 0 w 210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22" h="21600" fill="none" extrusionOk="0">
                <a:moveTo>
                  <a:pt x="-1" y="0"/>
                </a:moveTo>
                <a:cubicBezTo>
                  <a:pt x="10017" y="0"/>
                  <a:pt x="18719" y="6887"/>
                  <a:pt x="21021" y="16636"/>
                </a:cubicBezTo>
              </a:path>
              <a:path w="21022" h="21600" stroke="0" extrusionOk="0">
                <a:moveTo>
                  <a:pt x="-1" y="0"/>
                </a:moveTo>
                <a:cubicBezTo>
                  <a:pt x="10017" y="0"/>
                  <a:pt x="18719" y="6887"/>
                  <a:pt x="21021" y="16636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46" name="Oval 34"/>
          <p:cNvSpPr>
            <a:spLocks noChangeArrowheads="1"/>
          </p:cNvSpPr>
          <p:nvPr/>
        </p:nvSpPr>
        <p:spPr bwMode="auto">
          <a:xfrm>
            <a:off x="2209800" y="4025900"/>
            <a:ext cx="2286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47" name="Oval 35"/>
          <p:cNvSpPr>
            <a:spLocks noChangeArrowheads="1"/>
          </p:cNvSpPr>
          <p:nvPr/>
        </p:nvSpPr>
        <p:spPr bwMode="auto">
          <a:xfrm rot="15389117">
            <a:off x="460375" y="3792538"/>
            <a:ext cx="230187" cy="3889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52" name="Oval 40"/>
          <p:cNvSpPr>
            <a:spLocks noChangeArrowheads="1"/>
          </p:cNvSpPr>
          <p:nvPr/>
        </p:nvSpPr>
        <p:spPr bwMode="auto">
          <a:xfrm>
            <a:off x="685800" y="5626100"/>
            <a:ext cx="533400" cy="2286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53" name="Oval 41"/>
          <p:cNvSpPr>
            <a:spLocks noChangeArrowheads="1"/>
          </p:cNvSpPr>
          <p:nvPr/>
        </p:nvSpPr>
        <p:spPr bwMode="auto">
          <a:xfrm rot="-1793564">
            <a:off x="1447800" y="5702300"/>
            <a:ext cx="533400" cy="2286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59" name="Freeform 47"/>
          <p:cNvSpPr>
            <a:spLocks/>
          </p:cNvSpPr>
          <p:nvPr/>
        </p:nvSpPr>
        <p:spPr bwMode="auto">
          <a:xfrm>
            <a:off x="6400800" y="3505200"/>
            <a:ext cx="2159000" cy="284480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1216" y="288"/>
              </a:cxn>
              <a:cxn ang="0">
                <a:pos x="1024" y="912"/>
              </a:cxn>
              <a:cxn ang="0">
                <a:pos x="160" y="1776"/>
              </a:cxn>
              <a:cxn ang="0">
                <a:pos x="64" y="1872"/>
              </a:cxn>
            </a:cxnLst>
            <a:rect l="0" t="0" r="r" b="b"/>
            <a:pathLst>
              <a:path w="1504" h="1936">
                <a:moveTo>
                  <a:pt x="1504" y="0"/>
                </a:moveTo>
                <a:cubicBezTo>
                  <a:pt x="1400" y="68"/>
                  <a:pt x="1296" y="136"/>
                  <a:pt x="1216" y="288"/>
                </a:cubicBezTo>
                <a:cubicBezTo>
                  <a:pt x="1136" y="440"/>
                  <a:pt x="1200" y="664"/>
                  <a:pt x="1024" y="912"/>
                </a:cubicBezTo>
                <a:cubicBezTo>
                  <a:pt x="848" y="1160"/>
                  <a:pt x="320" y="1616"/>
                  <a:pt x="160" y="1776"/>
                </a:cubicBezTo>
                <a:cubicBezTo>
                  <a:pt x="0" y="1936"/>
                  <a:pt x="32" y="1904"/>
                  <a:pt x="64" y="1872"/>
                </a:cubicBezTo>
              </a:path>
            </a:pathLst>
          </a:custGeom>
          <a:noFill/>
          <a:ln w="76200" cmpd="sng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 flipV="1">
            <a:off x="6934200" y="5791200"/>
            <a:ext cx="757238" cy="6985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>
            <a:off x="7924800" y="3200400"/>
            <a:ext cx="138113" cy="987425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58" name="Picture 46" descr="Рисунок1vb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73954">
            <a:off x="6019800" y="3962400"/>
            <a:ext cx="17526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7" grpId="0" animBg="1"/>
      <p:bldP spid="13356" grpId="0" animBg="1"/>
      <p:bldP spid="13327" grpId="0" animBg="1"/>
      <p:bldP spid="13349" grpId="0" animBg="1"/>
      <p:bldP spid="13348" grpId="0" animBg="1"/>
      <p:bldP spid="13319" grpId="0"/>
      <p:bldP spid="13338" grpId="0" animBg="1"/>
      <p:bldP spid="13339" grpId="0" animBg="1"/>
      <p:bldP spid="13341" grpId="0" animBg="1"/>
      <p:bldP spid="13342" grpId="0" animBg="1"/>
      <p:bldP spid="13346" grpId="0" animBg="1"/>
      <p:bldP spid="13347" grpId="0" animBg="1"/>
      <p:bldP spid="13352" grpId="0" animBg="1"/>
      <p:bldP spid="133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286000"/>
            <a:ext cx="37338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600" smtClean="0"/>
              <a:t>Хвост с узорами,</a:t>
            </a:r>
          </a:p>
          <a:p>
            <a:pPr eaLnBrk="1" hangingPunct="1">
              <a:buFontTx/>
              <a:buNone/>
            </a:pPr>
            <a:r>
              <a:rPr lang="ru-RU" sz="2600" smtClean="0"/>
              <a:t>Сапоги со шпорами!</a:t>
            </a:r>
          </a:p>
        </p:txBody>
      </p:sp>
      <p:pic>
        <p:nvPicPr>
          <p:cNvPr id="16390" name="Picture 6" descr="0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836613"/>
            <a:ext cx="3770313" cy="5335587"/>
          </a:xfrm>
          <a:noFill/>
          <a:ln>
            <a:solidFill>
              <a:schemeClr val="tx1"/>
            </a:solidFill>
          </a:ln>
        </p:spPr>
      </p:pic>
      <p:sp useBgFill="1">
        <p:nvSpPr>
          <p:cNvPr id="7" name="Прямоугольник с одним вырезанным углом 6"/>
          <p:cNvSpPr/>
          <p:nvPr/>
        </p:nvSpPr>
        <p:spPr bwMode="auto">
          <a:xfrm>
            <a:off x="8001024" y="4500570"/>
            <a:ext cx="928694" cy="1357322"/>
          </a:xfrm>
          <a:prstGeom prst="snip1Rect">
            <a:avLst>
              <a:gd name="adj" fmla="val 2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normAutofit/>
          </a:bodyPr>
          <a:lstStyle/>
          <a:p>
            <a:pPr algn="ctr">
              <a:defRPr/>
            </a:pP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1</a:t>
            </a:r>
          </a:p>
          <a:p>
            <a:pPr algn="ctr">
              <a:defRPr/>
            </a:pP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Line 4"/>
          <p:cNvSpPr>
            <a:spLocks noChangeShapeType="1"/>
          </p:cNvSpPr>
          <p:nvPr/>
        </p:nvSpPr>
        <p:spPr bwMode="auto">
          <a:xfrm flipV="1">
            <a:off x="2971800" y="1143000"/>
            <a:ext cx="2438400" cy="2133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 flipH="1">
            <a:off x="2895600" y="1143000"/>
            <a:ext cx="2514600" cy="4724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7" name="Oval 7"/>
          <p:cNvSpPr>
            <a:spLocks noChangeArrowheads="1"/>
          </p:cNvSpPr>
          <p:nvPr/>
        </p:nvSpPr>
        <p:spPr bwMode="auto">
          <a:xfrm>
            <a:off x="2895600" y="3200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8" name="Oval 8"/>
          <p:cNvSpPr>
            <a:spLocks noChangeArrowheads="1"/>
          </p:cNvSpPr>
          <p:nvPr/>
        </p:nvSpPr>
        <p:spPr bwMode="auto">
          <a:xfrm>
            <a:off x="2819400" y="57150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9" name="Oval 9"/>
          <p:cNvSpPr>
            <a:spLocks noChangeArrowheads="1"/>
          </p:cNvSpPr>
          <p:nvPr/>
        </p:nvSpPr>
        <p:spPr bwMode="auto">
          <a:xfrm>
            <a:off x="5334000" y="1066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1466">
            <a:off x="1524000" y="2667000"/>
            <a:ext cx="17145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5" r="2000" b="2000"/>
          <a:stretch>
            <a:fillRect/>
          </a:stretch>
        </p:blipFill>
        <p:spPr bwMode="auto">
          <a:xfrm rot="-1574590">
            <a:off x="5943600" y="1676400"/>
            <a:ext cx="256857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5578E-6 L 0.26458 -0.3168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58 -0.31683 L -0.01042 0.3825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38200" y="2133600"/>
            <a:ext cx="3429000" cy="411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 rot="8167730">
            <a:off x="1219200" y="914400"/>
            <a:ext cx="2644775" cy="2513013"/>
          </a:xfrm>
          <a:prstGeom prst="rtTriangle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209800" y="1066800"/>
            <a:ext cx="60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143000" y="3352800"/>
            <a:ext cx="11430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590800" y="3352800"/>
            <a:ext cx="11430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30" name="Picture 10" descr="146533897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77000" y="2743200"/>
            <a:ext cx="1476375" cy="2743200"/>
          </a:xfrm>
          <a:prstGeom prst="rect">
            <a:avLst/>
          </a:prstGeom>
          <a:noFill/>
        </p:spPr>
      </p:pic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1447800" y="3581400"/>
            <a:ext cx="60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5224 0.06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25" y="178547"/>
            <a:ext cx="8620217" cy="64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</Words>
  <Application>Microsoft Office PowerPoint</Application>
  <PresentationFormat>Экран (4:3)</PresentationFormat>
  <Paragraphs>29</Paragraphs>
  <Slides>9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 и Папа</dc:creator>
  <cp:lastModifiedBy>1</cp:lastModifiedBy>
  <cp:revision>8</cp:revision>
  <dcterms:created xsi:type="dcterms:W3CDTF">2013-11-10T10:56:11Z</dcterms:created>
  <dcterms:modified xsi:type="dcterms:W3CDTF">2013-12-13T09:51:15Z</dcterms:modified>
</cp:coreProperties>
</file>