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60" r:id="rId4"/>
    <p:sldId id="280" r:id="rId5"/>
    <p:sldId id="258" r:id="rId6"/>
    <p:sldId id="281" r:id="rId7"/>
    <p:sldId id="257" r:id="rId8"/>
    <p:sldId id="282" r:id="rId9"/>
    <p:sldId id="261" r:id="rId10"/>
    <p:sldId id="283" r:id="rId11"/>
    <p:sldId id="263" r:id="rId12"/>
    <p:sldId id="272" r:id="rId13"/>
    <p:sldId id="265" r:id="rId14"/>
    <p:sldId id="273" r:id="rId15"/>
    <p:sldId id="276" r:id="rId16"/>
    <p:sldId id="267" r:id="rId17"/>
    <p:sldId id="275" r:id="rId18"/>
    <p:sldId id="269" r:id="rId19"/>
    <p:sldId id="270" r:id="rId20"/>
    <p:sldId id="284" r:id="rId21"/>
    <p:sldId id="277" r:id="rId22"/>
    <p:sldId id="285" r:id="rId23"/>
    <p:sldId id="274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25EFB-F83F-41FE-93E0-E7E3777382B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00651-548D-4E6E-B1BE-0EE45556F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70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21F6A-2A6F-42FE-838B-16BCEBA7AB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38CD8-E500-4E20-9C67-C4A6FE3AD4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5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Девиз урока: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 малой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удачи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н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ачинается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большой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285728"/>
            <a:ext cx="9144000" cy="260987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1676400" y="1600200"/>
            <a:ext cx="533400" cy="457200"/>
          </a:xfrm>
          <a:prstGeom prst="sun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AutoShape 13"/>
          <p:cNvSpPr>
            <a:spLocks noChangeArrowheads="1"/>
          </p:cNvSpPr>
          <p:nvPr/>
        </p:nvSpPr>
        <p:spPr bwMode="auto">
          <a:xfrm rot="465107">
            <a:off x="1524000" y="1981200"/>
            <a:ext cx="914400" cy="609600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AutoShape 14"/>
          <p:cNvSpPr>
            <a:spLocks noChangeArrowheads="1"/>
          </p:cNvSpPr>
          <p:nvPr/>
        </p:nvSpPr>
        <p:spPr bwMode="auto">
          <a:xfrm>
            <a:off x="3733800" y="685800"/>
            <a:ext cx="762000" cy="5334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0" name="AutoShape 15"/>
          <p:cNvSpPr>
            <a:spLocks noChangeArrowheads="1"/>
          </p:cNvSpPr>
          <p:nvPr/>
        </p:nvSpPr>
        <p:spPr bwMode="auto">
          <a:xfrm rot="1377827">
            <a:off x="8147050" y="2009775"/>
            <a:ext cx="990600" cy="609600"/>
          </a:xfrm>
          <a:prstGeom prst="irregularSeal2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Oval 17"/>
          <p:cNvSpPr>
            <a:spLocks noChangeArrowheads="1"/>
          </p:cNvSpPr>
          <p:nvPr/>
        </p:nvSpPr>
        <p:spPr bwMode="auto">
          <a:xfrm>
            <a:off x="6248400" y="1447800"/>
            <a:ext cx="3810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2" name="AutoShape 18"/>
          <p:cNvSpPr>
            <a:spLocks noChangeArrowheads="1"/>
          </p:cNvSpPr>
          <p:nvPr/>
        </p:nvSpPr>
        <p:spPr bwMode="auto">
          <a:xfrm rot="10149582">
            <a:off x="5759049" y="1559904"/>
            <a:ext cx="685800" cy="533400"/>
          </a:xfrm>
          <a:prstGeom prst="lightningBol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3" name="AutoShape 19"/>
          <p:cNvSpPr>
            <a:spLocks noChangeArrowheads="1"/>
          </p:cNvSpPr>
          <p:nvPr/>
        </p:nvSpPr>
        <p:spPr bwMode="auto">
          <a:xfrm flipV="1">
            <a:off x="6248400" y="1981200"/>
            <a:ext cx="609600" cy="457200"/>
          </a:xfrm>
          <a:prstGeom prst="lightningBol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6400800" y="1905000"/>
            <a:ext cx="0" cy="304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AutoShape 21"/>
          <p:cNvSpPr>
            <a:spLocks noChangeArrowheads="1"/>
          </p:cNvSpPr>
          <p:nvPr/>
        </p:nvSpPr>
        <p:spPr bwMode="auto">
          <a:xfrm>
            <a:off x="5638800" y="2286000"/>
            <a:ext cx="152400" cy="228600"/>
          </a:xfrm>
          <a:prstGeom prst="star4">
            <a:avLst>
              <a:gd name="adj" fmla="val 2656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6" name="AutoShape 22"/>
          <p:cNvSpPr>
            <a:spLocks noChangeArrowheads="1"/>
          </p:cNvSpPr>
          <p:nvPr/>
        </p:nvSpPr>
        <p:spPr bwMode="auto">
          <a:xfrm>
            <a:off x="7696200" y="1143000"/>
            <a:ext cx="304800" cy="3810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7" name="AutoShape 23"/>
          <p:cNvSpPr>
            <a:spLocks noChangeArrowheads="1"/>
          </p:cNvSpPr>
          <p:nvPr/>
        </p:nvSpPr>
        <p:spPr bwMode="auto">
          <a:xfrm>
            <a:off x="304800" y="1524000"/>
            <a:ext cx="304800" cy="3810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8" name="AutoShape 24"/>
          <p:cNvSpPr>
            <a:spLocks noChangeArrowheads="1"/>
          </p:cNvSpPr>
          <p:nvPr/>
        </p:nvSpPr>
        <p:spPr bwMode="auto">
          <a:xfrm>
            <a:off x="3352800" y="2057400"/>
            <a:ext cx="304800" cy="3810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9" name="AutoShape 26"/>
          <p:cNvSpPr>
            <a:spLocks noChangeArrowheads="1"/>
          </p:cNvSpPr>
          <p:nvPr/>
        </p:nvSpPr>
        <p:spPr bwMode="auto">
          <a:xfrm>
            <a:off x="2514600" y="990600"/>
            <a:ext cx="304800" cy="3810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0" name="Line 28"/>
          <p:cNvSpPr>
            <a:spLocks noChangeShapeType="1"/>
          </p:cNvSpPr>
          <p:nvPr/>
        </p:nvSpPr>
        <p:spPr bwMode="auto">
          <a:xfrm>
            <a:off x="1905000" y="1981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AutoShape 30"/>
          <p:cNvSpPr>
            <a:spLocks noChangeArrowheads="1"/>
          </p:cNvSpPr>
          <p:nvPr/>
        </p:nvSpPr>
        <p:spPr bwMode="auto">
          <a:xfrm>
            <a:off x="1295400" y="914400"/>
            <a:ext cx="304800" cy="3810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2" name="AutoShape 31"/>
          <p:cNvSpPr>
            <a:spLocks noChangeArrowheads="1"/>
          </p:cNvSpPr>
          <p:nvPr/>
        </p:nvSpPr>
        <p:spPr bwMode="auto">
          <a:xfrm>
            <a:off x="8839200" y="1524000"/>
            <a:ext cx="304800" cy="3810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3" name="AutoShape 32"/>
          <p:cNvSpPr>
            <a:spLocks noChangeArrowheads="1"/>
          </p:cNvSpPr>
          <p:nvPr/>
        </p:nvSpPr>
        <p:spPr bwMode="auto">
          <a:xfrm>
            <a:off x="0" y="762000"/>
            <a:ext cx="609600" cy="533400"/>
          </a:xfrm>
          <a:prstGeom prst="irregularSeal1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5" name="Rectangle 96"/>
          <p:cNvSpPr>
            <a:spLocks noChangeArrowheads="1"/>
          </p:cNvSpPr>
          <p:nvPr/>
        </p:nvSpPr>
        <p:spPr bwMode="auto">
          <a:xfrm>
            <a:off x="7620000" y="39624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6" name="Rectangle 97"/>
          <p:cNvSpPr>
            <a:spLocks noChangeArrowheads="1"/>
          </p:cNvSpPr>
          <p:nvPr/>
        </p:nvSpPr>
        <p:spPr bwMode="auto">
          <a:xfrm>
            <a:off x="7620000" y="46482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7" name="Rectangle 98"/>
          <p:cNvSpPr>
            <a:spLocks noChangeArrowheads="1"/>
          </p:cNvSpPr>
          <p:nvPr/>
        </p:nvSpPr>
        <p:spPr bwMode="auto">
          <a:xfrm>
            <a:off x="7620000" y="65532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8" name="Rectangle 99"/>
          <p:cNvSpPr>
            <a:spLocks noChangeArrowheads="1"/>
          </p:cNvSpPr>
          <p:nvPr/>
        </p:nvSpPr>
        <p:spPr bwMode="auto">
          <a:xfrm>
            <a:off x="7620000" y="58674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9" name="Rectangle 100"/>
          <p:cNvSpPr>
            <a:spLocks noChangeArrowheads="1"/>
          </p:cNvSpPr>
          <p:nvPr/>
        </p:nvSpPr>
        <p:spPr bwMode="auto">
          <a:xfrm>
            <a:off x="7620000" y="52578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81" name="Запи29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1" name="Rectangle 103"/>
          <p:cNvSpPr>
            <a:spLocks noChangeArrowheads="1"/>
          </p:cNvSpPr>
          <p:nvPr/>
        </p:nvSpPr>
        <p:spPr bwMode="auto">
          <a:xfrm>
            <a:off x="381000" y="1981200"/>
            <a:ext cx="10668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2" name="Line 104"/>
          <p:cNvSpPr>
            <a:spLocks noChangeShapeType="1"/>
          </p:cNvSpPr>
          <p:nvPr/>
        </p:nvSpPr>
        <p:spPr bwMode="auto">
          <a:xfrm>
            <a:off x="914400" y="27432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Text Box 105"/>
          <p:cNvSpPr txBox="1">
            <a:spLocks noChangeArrowheads="1"/>
          </p:cNvSpPr>
          <p:nvPr/>
        </p:nvSpPr>
        <p:spPr bwMode="auto">
          <a:xfrm>
            <a:off x="381000" y="2286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Calibri" pitchFamily="34" charset="0"/>
              </a:rPr>
              <a:t>Остановка </a:t>
            </a:r>
          </a:p>
        </p:txBody>
      </p: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1295400" y="5334000"/>
            <a:ext cx="1752600" cy="1219200"/>
            <a:chOff x="1218" y="1584"/>
            <a:chExt cx="4061" cy="2204"/>
          </a:xfrm>
        </p:grpSpPr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10280" name="AutoShape 108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1" name="Freeform 109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150690 w 441"/>
                  <a:gd name="T1" fmla="*/ 644007 h 202"/>
                  <a:gd name="T2" fmla="*/ 690259 w 441"/>
                  <a:gd name="T3" fmla="*/ 565196 h 202"/>
                  <a:gd name="T4" fmla="*/ 985442 w 441"/>
                  <a:gd name="T5" fmla="*/ 32841 h 202"/>
                  <a:gd name="T6" fmla="*/ 1797559 w 441"/>
                  <a:gd name="T7" fmla="*/ 32841 h 202"/>
                  <a:gd name="T8" fmla="*/ 2315341 w 441"/>
                  <a:gd name="T9" fmla="*/ 565196 h 202"/>
                  <a:gd name="T10" fmla="*/ 3027480 w 441"/>
                  <a:gd name="T11" fmla="*/ 782755 h 202"/>
                  <a:gd name="T12" fmla="*/ 2991530 w 441"/>
                  <a:gd name="T13" fmla="*/ 1328239 h 202"/>
                  <a:gd name="T14" fmla="*/ 114813 w 441"/>
                  <a:gd name="T15" fmla="*/ 1328239 h 202"/>
                  <a:gd name="T16" fmla="*/ 150690 w 441"/>
                  <a:gd name="T17" fmla="*/ 644007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1"/>
                  <a:gd name="T28" fmla="*/ 0 h 202"/>
                  <a:gd name="T29" fmla="*/ 441 w 441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2" name="Oval 110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83" name="Oval 111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84" name="Freeform 112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779808 w 183"/>
                  <a:gd name="T1" fmla="*/ 482168 h 68"/>
                  <a:gd name="T2" fmla="*/ 789626 w 183"/>
                  <a:gd name="T3" fmla="*/ 0 h 68"/>
                  <a:gd name="T4" fmla="*/ 269325 w 183"/>
                  <a:gd name="T5" fmla="*/ 56417 h 68"/>
                  <a:gd name="T6" fmla="*/ 0 w 183"/>
                  <a:gd name="T7" fmla="*/ 482168 h 68"/>
                  <a:gd name="T8" fmla="*/ 779808 w 183"/>
                  <a:gd name="T9" fmla="*/ 482168 h 68"/>
                  <a:gd name="T10" fmla="*/ 944206 w 183"/>
                  <a:gd name="T11" fmla="*/ 6992 h 68"/>
                  <a:gd name="T12" fmla="*/ 944206 w 183"/>
                  <a:gd name="T13" fmla="*/ 482168 h 68"/>
                  <a:gd name="T14" fmla="*/ 1762979 w 183"/>
                  <a:gd name="T15" fmla="*/ 475268 h 68"/>
                  <a:gd name="T16" fmla="*/ 1185365 w 183"/>
                  <a:gd name="T17" fmla="*/ 35531 h 68"/>
                  <a:gd name="T18" fmla="*/ 944206 w 183"/>
                  <a:gd name="T19" fmla="*/ 6992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68"/>
                  <a:gd name="T32" fmla="*/ 183 w 1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5" name="Freeform 113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6044 w 87"/>
                  <a:gd name="T1" fmla="*/ 4894 h 81"/>
                  <a:gd name="T2" fmla="*/ 11398 w 87"/>
                  <a:gd name="T3" fmla="*/ 419172 h 81"/>
                  <a:gd name="T4" fmla="*/ 6044 w 87"/>
                  <a:gd name="T5" fmla="*/ 419172 h 81"/>
                  <a:gd name="T6" fmla="*/ 0 w 87"/>
                  <a:gd name="T7" fmla="*/ 4894 h 81"/>
                  <a:gd name="T8" fmla="*/ 6044 w 87"/>
                  <a:gd name="T9" fmla="*/ 4894 h 81"/>
                  <a:gd name="T10" fmla="*/ 6044 w 87"/>
                  <a:gd name="T11" fmla="*/ 419172 h 81"/>
                  <a:gd name="T12" fmla="*/ 6044 w 87"/>
                  <a:gd name="T13" fmla="*/ 419172 h 81"/>
                  <a:gd name="T14" fmla="*/ 6044 w 87"/>
                  <a:gd name="T15" fmla="*/ 419172 h 81"/>
                  <a:gd name="T16" fmla="*/ 6044 w 87"/>
                  <a:gd name="T17" fmla="*/ 419172 h 81"/>
                  <a:gd name="T18" fmla="*/ 6044 w 87"/>
                  <a:gd name="T19" fmla="*/ 414278 h 81"/>
                  <a:gd name="T20" fmla="*/ 503301 w 87"/>
                  <a:gd name="T21" fmla="*/ 414278 h 81"/>
                  <a:gd name="T22" fmla="*/ 503301 w 87"/>
                  <a:gd name="T23" fmla="*/ 419172 h 81"/>
                  <a:gd name="T24" fmla="*/ 6044 w 87"/>
                  <a:gd name="T25" fmla="*/ 419172 h 81"/>
                  <a:gd name="T26" fmla="*/ 6044 w 87"/>
                  <a:gd name="T27" fmla="*/ 414278 h 81"/>
                  <a:gd name="T28" fmla="*/ 509345 w 87"/>
                  <a:gd name="T29" fmla="*/ 419172 h 81"/>
                  <a:gd name="T30" fmla="*/ 509345 w 87"/>
                  <a:gd name="T31" fmla="*/ 419172 h 81"/>
                  <a:gd name="T32" fmla="*/ 503301 w 87"/>
                  <a:gd name="T33" fmla="*/ 419172 h 81"/>
                  <a:gd name="T34" fmla="*/ 503301 w 87"/>
                  <a:gd name="T35" fmla="*/ 419172 h 81"/>
                  <a:gd name="T36" fmla="*/ 509345 w 87"/>
                  <a:gd name="T37" fmla="*/ 419172 h 81"/>
                  <a:gd name="T38" fmla="*/ 503301 w 87"/>
                  <a:gd name="T39" fmla="*/ 419172 h 81"/>
                  <a:gd name="T40" fmla="*/ 503301 w 87"/>
                  <a:gd name="T41" fmla="*/ 4894 h 81"/>
                  <a:gd name="T42" fmla="*/ 509345 w 87"/>
                  <a:gd name="T43" fmla="*/ 4894 h 81"/>
                  <a:gd name="T44" fmla="*/ 509345 w 87"/>
                  <a:gd name="T45" fmla="*/ 419172 h 81"/>
                  <a:gd name="T46" fmla="*/ 503301 w 87"/>
                  <a:gd name="T47" fmla="*/ 419172 h 81"/>
                  <a:gd name="T48" fmla="*/ 509345 w 87"/>
                  <a:gd name="T49" fmla="*/ 4894 h 81"/>
                  <a:gd name="T50" fmla="*/ 509345 w 87"/>
                  <a:gd name="T51" fmla="*/ 4894 h 81"/>
                  <a:gd name="T52" fmla="*/ 509345 w 87"/>
                  <a:gd name="T53" fmla="*/ 4894 h 81"/>
                  <a:gd name="T54" fmla="*/ 509345 w 87"/>
                  <a:gd name="T55" fmla="*/ 4894 h 81"/>
                  <a:gd name="T56" fmla="*/ 509345 w 87"/>
                  <a:gd name="T57" fmla="*/ 10356 h 81"/>
                  <a:gd name="T58" fmla="*/ 6044 w 87"/>
                  <a:gd name="T59" fmla="*/ 4894 h 81"/>
                  <a:gd name="T60" fmla="*/ 6044 w 87"/>
                  <a:gd name="T61" fmla="*/ 0 h 81"/>
                  <a:gd name="T62" fmla="*/ 509345 w 87"/>
                  <a:gd name="T63" fmla="*/ 4894 h 81"/>
                  <a:gd name="T64" fmla="*/ 509345 w 87"/>
                  <a:gd name="T65" fmla="*/ 10356 h 81"/>
                  <a:gd name="T66" fmla="*/ 0 w 87"/>
                  <a:gd name="T67" fmla="*/ 4894 h 81"/>
                  <a:gd name="T68" fmla="*/ 0 w 87"/>
                  <a:gd name="T69" fmla="*/ 0 h 81"/>
                  <a:gd name="T70" fmla="*/ 6044 w 87"/>
                  <a:gd name="T71" fmla="*/ 0 h 81"/>
                  <a:gd name="T72" fmla="*/ 6044 w 87"/>
                  <a:gd name="T73" fmla="*/ 4894 h 81"/>
                  <a:gd name="T74" fmla="*/ 0 w 87"/>
                  <a:gd name="T75" fmla="*/ 4894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81"/>
                  <a:gd name="T116" fmla="*/ 87 w 8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6" name="Freeform 114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469428 w 81"/>
                  <a:gd name="T1" fmla="*/ 0 h 80"/>
                  <a:gd name="T2" fmla="*/ 475485 w 81"/>
                  <a:gd name="T3" fmla="*/ 412707 h 80"/>
                  <a:gd name="T4" fmla="*/ 469428 w 81"/>
                  <a:gd name="T5" fmla="*/ 0 h 80"/>
                  <a:gd name="T6" fmla="*/ 475485 w 81"/>
                  <a:gd name="T7" fmla="*/ 0 h 80"/>
                  <a:gd name="T8" fmla="*/ 469428 w 81"/>
                  <a:gd name="T9" fmla="*/ 4882 h 80"/>
                  <a:gd name="T10" fmla="*/ 6048 w 81"/>
                  <a:gd name="T11" fmla="*/ 0 h 80"/>
                  <a:gd name="T12" fmla="*/ 469428 w 81"/>
                  <a:gd name="T13" fmla="*/ 4882 h 80"/>
                  <a:gd name="T14" fmla="*/ 0 w 81"/>
                  <a:gd name="T15" fmla="*/ 0 h 80"/>
                  <a:gd name="T16" fmla="*/ 6048 w 81"/>
                  <a:gd name="T17" fmla="*/ 0 h 80"/>
                  <a:gd name="T18" fmla="*/ 6048 w 81"/>
                  <a:gd name="T19" fmla="*/ 0 h 80"/>
                  <a:gd name="T20" fmla="*/ 0 w 81"/>
                  <a:gd name="T21" fmla="*/ 247724 h 80"/>
                  <a:gd name="T22" fmla="*/ 6048 w 81"/>
                  <a:gd name="T23" fmla="*/ 0 h 80"/>
                  <a:gd name="T24" fmla="*/ 0 w 81"/>
                  <a:gd name="T25" fmla="*/ 247724 h 80"/>
                  <a:gd name="T26" fmla="*/ 6048 w 81"/>
                  <a:gd name="T27" fmla="*/ 247724 h 80"/>
                  <a:gd name="T28" fmla="*/ 6048 w 81"/>
                  <a:gd name="T29" fmla="*/ 242266 h 80"/>
                  <a:gd name="T30" fmla="*/ 6048 w 81"/>
                  <a:gd name="T31" fmla="*/ 252614 h 80"/>
                  <a:gd name="T32" fmla="*/ 6048 w 81"/>
                  <a:gd name="T33" fmla="*/ 242266 h 80"/>
                  <a:gd name="T34" fmla="*/ 6048 w 81"/>
                  <a:gd name="T35" fmla="*/ 242266 h 80"/>
                  <a:gd name="T36" fmla="*/ 6048 w 81"/>
                  <a:gd name="T37" fmla="*/ 242266 h 80"/>
                  <a:gd name="T38" fmla="*/ 58996 w 81"/>
                  <a:gd name="T39" fmla="*/ 252614 h 80"/>
                  <a:gd name="T40" fmla="*/ 6048 w 81"/>
                  <a:gd name="T41" fmla="*/ 252614 h 80"/>
                  <a:gd name="T42" fmla="*/ 58996 w 81"/>
                  <a:gd name="T43" fmla="*/ 252614 h 80"/>
                  <a:gd name="T44" fmla="*/ 99908 w 81"/>
                  <a:gd name="T45" fmla="*/ 268412 h 80"/>
                  <a:gd name="T46" fmla="*/ 58996 w 81"/>
                  <a:gd name="T47" fmla="*/ 252614 h 80"/>
                  <a:gd name="T48" fmla="*/ 281639 w 81"/>
                  <a:gd name="T49" fmla="*/ 412707 h 80"/>
                  <a:gd name="T50" fmla="*/ 99908 w 81"/>
                  <a:gd name="T51" fmla="*/ 268412 h 80"/>
                  <a:gd name="T52" fmla="*/ 275670 w 81"/>
                  <a:gd name="T53" fmla="*/ 412707 h 80"/>
                  <a:gd name="T54" fmla="*/ 275670 w 81"/>
                  <a:gd name="T55" fmla="*/ 412707 h 80"/>
                  <a:gd name="T56" fmla="*/ 275670 w 81"/>
                  <a:gd name="T57" fmla="*/ 407825 h 80"/>
                  <a:gd name="T58" fmla="*/ 475485 w 81"/>
                  <a:gd name="T59" fmla="*/ 412707 h 80"/>
                  <a:gd name="T60" fmla="*/ 275670 w 81"/>
                  <a:gd name="T61" fmla="*/ 407825 h 80"/>
                  <a:gd name="T62" fmla="*/ 475485 w 81"/>
                  <a:gd name="T63" fmla="*/ 412707 h 80"/>
                  <a:gd name="T64" fmla="*/ 475485 w 81"/>
                  <a:gd name="T65" fmla="*/ 412707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0"/>
                  <a:gd name="T101" fmla="*/ 81 w 81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7" name="Freeform 115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935792 w 10"/>
                  <a:gd name="T1" fmla="*/ 978856 h 19"/>
                  <a:gd name="T2" fmla="*/ 0 w 10"/>
                  <a:gd name="T3" fmla="*/ 0 h 19"/>
                  <a:gd name="T4" fmla="*/ 1871605 w 10"/>
                  <a:gd name="T5" fmla="*/ 1271884 h 19"/>
                  <a:gd name="T6" fmla="*/ 1682970 w 10"/>
                  <a:gd name="T7" fmla="*/ 1858257 h 19"/>
                  <a:gd name="T8" fmla="*/ 935792 w 10"/>
                  <a:gd name="T9" fmla="*/ 97885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8" name="Freeform 116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48520 w 10"/>
                  <a:gd name="T1" fmla="*/ 104256 h 19"/>
                  <a:gd name="T2" fmla="*/ 96050 w 10"/>
                  <a:gd name="T3" fmla="*/ 0 h 19"/>
                  <a:gd name="T4" fmla="*/ 0 w 10"/>
                  <a:gd name="T5" fmla="*/ 135198 h 19"/>
                  <a:gd name="T6" fmla="*/ 19404 w 10"/>
                  <a:gd name="T7" fmla="*/ 198104 h 19"/>
                  <a:gd name="T8" fmla="*/ 48520 w 10"/>
                  <a:gd name="T9" fmla="*/ 10425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9" name="Oval 117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290" name="Oval 118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0278" name="AutoShape 119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79" name="AutoShape 120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275" name="Rectangle 121"/>
          <p:cNvSpPr>
            <a:spLocks noChangeArrowheads="1"/>
          </p:cNvSpPr>
          <p:nvPr/>
        </p:nvSpPr>
        <p:spPr bwMode="auto">
          <a:xfrm>
            <a:off x="0" y="39624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76" name="Picture 122" descr="MCj032092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2747" flipV="1">
            <a:off x="990600" y="2284413"/>
            <a:ext cx="3430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a9351bba58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714488"/>
            <a:ext cx="1071570" cy="1143008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8" fill="hold"/>
                                        <p:tgtEl>
                                          <p:spTgt spid="20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19812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29000" y="4648200"/>
            <a:ext cx="2133600" cy="2209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429000" y="0"/>
            <a:ext cx="2133600" cy="2743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1524000" y="2819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0" y="3200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524000" y="3962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1524000" y="3581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524000" y="4343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6629400" y="2819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Rectangle 16"/>
          <p:cNvSpPr>
            <a:spLocks noChangeArrowheads="1"/>
          </p:cNvSpPr>
          <p:nvPr/>
        </p:nvSpPr>
        <p:spPr bwMode="auto">
          <a:xfrm rot="5400000">
            <a:off x="3124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 rot="5400000">
            <a:off x="3886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3" name="Rectangle 18"/>
          <p:cNvSpPr>
            <a:spLocks noChangeArrowheads="1"/>
          </p:cNvSpPr>
          <p:nvPr/>
        </p:nvSpPr>
        <p:spPr bwMode="auto">
          <a:xfrm rot="5400000">
            <a:off x="4267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4" name="Rectangle 19"/>
          <p:cNvSpPr>
            <a:spLocks noChangeArrowheads="1"/>
          </p:cNvSpPr>
          <p:nvPr/>
        </p:nvSpPr>
        <p:spPr bwMode="auto">
          <a:xfrm rot="5400000">
            <a:off x="4648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 rot="5400000">
            <a:off x="3505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6" name="Rectangle 21"/>
          <p:cNvSpPr>
            <a:spLocks noChangeArrowheads="1"/>
          </p:cNvSpPr>
          <p:nvPr/>
        </p:nvSpPr>
        <p:spPr bwMode="auto">
          <a:xfrm>
            <a:off x="6629400" y="3200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7" name="Rectangle 22"/>
          <p:cNvSpPr>
            <a:spLocks noChangeArrowheads="1"/>
          </p:cNvSpPr>
          <p:nvPr/>
        </p:nvSpPr>
        <p:spPr bwMode="auto">
          <a:xfrm>
            <a:off x="6629400" y="3581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8" name="Rectangle 23"/>
          <p:cNvSpPr>
            <a:spLocks noChangeArrowheads="1"/>
          </p:cNvSpPr>
          <p:nvPr/>
        </p:nvSpPr>
        <p:spPr bwMode="auto">
          <a:xfrm>
            <a:off x="6629400" y="40386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6629400" y="44196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4" name="Rectangle 29"/>
          <p:cNvSpPr>
            <a:spLocks noChangeArrowheads="1"/>
          </p:cNvSpPr>
          <p:nvPr/>
        </p:nvSpPr>
        <p:spPr bwMode="auto">
          <a:xfrm rot="5400000">
            <a:off x="31242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5" name="Rectangle 30"/>
          <p:cNvSpPr>
            <a:spLocks noChangeArrowheads="1"/>
          </p:cNvSpPr>
          <p:nvPr/>
        </p:nvSpPr>
        <p:spPr bwMode="auto">
          <a:xfrm rot="5400000">
            <a:off x="35052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6" name="Rectangle 31"/>
          <p:cNvSpPr>
            <a:spLocks noChangeArrowheads="1"/>
          </p:cNvSpPr>
          <p:nvPr/>
        </p:nvSpPr>
        <p:spPr bwMode="auto">
          <a:xfrm rot="5400000">
            <a:off x="39624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7" name="Rectangle 32"/>
          <p:cNvSpPr>
            <a:spLocks noChangeArrowheads="1"/>
          </p:cNvSpPr>
          <p:nvPr/>
        </p:nvSpPr>
        <p:spPr bwMode="auto">
          <a:xfrm rot="5400000">
            <a:off x="43434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8" name="Rectangle 33"/>
          <p:cNvSpPr>
            <a:spLocks noChangeArrowheads="1"/>
          </p:cNvSpPr>
          <p:nvPr/>
        </p:nvSpPr>
        <p:spPr bwMode="auto">
          <a:xfrm rot="5400000">
            <a:off x="47244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9" name="Line 42"/>
          <p:cNvSpPr>
            <a:spLocks noChangeShapeType="1"/>
          </p:cNvSpPr>
          <p:nvPr/>
        </p:nvSpPr>
        <p:spPr bwMode="auto">
          <a:xfrm>
            <a:off x="0" y="3733800"/>
            <a:ext cx="3429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0" name="Line 43"/>
          <p:cNvSpPr>
            <a:spLocks noChangeShapeType="1"/>
          </p:cNvSpPr>
          <p:nvPr/>
        </p:nvSpPr>
        <p:spPr bwMode="auto">
          <a:xfrm>
            <a:off x="4419600" y="4648200"/>
            <a:ext cx="0" cy="220980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1" name="Rectangle 46"/>
          <p:cNvSpPr>
            <a:spLocks noChangeArrowheads="1"/>
          </p:cNvSpPr>
          <p:nvPr/>
        </p:nvSpPr>
        <p:spPr bwMode="auto">
          <a:xfrm>
            <a:off x="0" y="5181600"/>
            <a:ext cx="2819400" cy="16764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52" name="Rectangle 47"/>
          <p:cNvSpPr>
            <a:spLocks noChangeArrowheads="1"/>
          </p:cNvSpPr>
          <p:nvPr/>
        </p:nvSpPr>
        <p:spPr bwMode="auto">
          <a:xfrm>
            <a:off x="0" y="0"/>
            <a:ext cx="2819400" cy="22098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53" name="Rectangle 48"/>
          <p:cNvSpPr>
            <a:spLocks noChangeArrowheads="1"/>
          </p:cNvSpPr>
          <p:nvPr/>
        </p:nvSpPr>
        <p:spPr bwMode="auto">
          <a:xfrm>
            <a:off x="6248400" y="0"/>
            <a:ext cx="2895600" cy="21336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54" name="Rectangle 49"/>
          <p:cNvSpPr>
            <a:spLocks noChangeArrowheads="1"/>
          </p:cNvSpPr>
          <p:nvPr/>
        </p:nvSpPr>
        <p:spPr bwMode="auto">
          <a:xfrm>
            <a:off x="6172200" y="5257800"/>
            <a:ext cx="2971800" cy="16002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55" name="Line 50"/>
          <p:cNvSpPr>
            <a:spLocks noChangeShapeType="1"/>
          </p:cNvSpPr>
          <p:nvPr/>
        </p:nvSpPr>
        <p:spPr bwMode="auto">
          <a:xfrm>
            <a:off x="5715000" y="3733800"/>
            <a:ext cx="3429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6" name="Line 51"/>
          <p:cNvSpPr>
            <a:spLocks noChangeShapeType="1"/>
          </p:cNvSpPr>
          <p:nvPr/>
        </p:nvSpPr>
        <p:spPr bwMode="auto">
          <a:xfrm>
            <a:off x="4495800" y="0"/>
            <a:ext cx="0" cy="274320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7" name="Text Box 52"/>
          <p:cNvSpPr txBox="1">
            <a:spLocks noChangeArrowheads="1"/>
          </p:cNvSpPr>
          <p:nvPr/>
        </p:nvSpPr>
        <p:spPr bwMode="auto">
          <a:xfrm>
            <a:off x="-152400" y="152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cs typeface="Arial" pitchFamily="34" charset="0"/>
              </a:rPr>
              <a:t>Это перекресток</a:t>
            </a:r>
          </a:p>
        </p:txBody>
      </p:sp>
      <p:pic>
        <p:nvPicPr>
          <p:cNvPr id="5173" name="Запи259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7239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886200"/>
            <a:ext cx="1219200" cy="679450"/>
            <a:chOff x="1218" y="1584"/>
            <a:chExt cx="4061" cy="2204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5174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Freeform 57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150690 w 441"/>
                  <a:gd name="T1" fmla="*/ 644007 h 202"/>
                  <a:gd name="T2" fmla="*/ 690259 w 441"/>
                  <a:gd name="T3" fmla="*/ 565196 h 202"/>
                  <a:gd name="T4" fmla="*/ 985442 w 441"/>
                  <a:gd name="T5" fmla="*/ 32841 h 202"/>
                  <a:gd name="T6" fmla="*/ 1797559 w 441"/>
                  <a:gd name="T7" fmla="*/ 32841 h 202"/>
                  <a:gd name="T8" fmla="*/ 2315341 w 441"/>
                  <a:gd name="T9" fmla="*/ 565196 h 202"/>
                  <a:gd name="T10" fmla="*/ 3027480 w 441"/>
                  <a:gd name="T11" fmla="*/ 782755 h 202"/>
                  <a:gd name="T12" fmla="*/ 2991530 w 441"/>
                  <a:gd name="T13" fmla="*/ 1328239 h 202"/>
                  <a:gd name="T14" fmla="*/ 114813 w 441"/>
                  <a:gd name="T15" fmla="*/ 1328239 h 202"/>
                  <a:gd name="T16" fmla="*/ 150690 w 441"/>
                  <a:gd name="T17" fmla="*/ 644007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1"/>
                  <a:gd name="T28" fmla="*/ 0 h 202"/>
                  <a:gd name="T29" fmla="*/ 441 w 441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Oval 58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77" name="Oval 59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78" name="Freeform 60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779808 w 183"/>
                  <a:gd name="T1" fmla="*/ 482168 h 68"/>
                  <a:gd name="T2" fmla="*/ 789626 w 183"/>
                  <a:gd name="T3" fmla="*/ 0 h 68"/>
                  <a:gd name="T4" fmla="*/ 269325 w 183"/>
                  <a:gd name="T5" fmla="*/ 56417 h 68"/>
                  <a:gd name="T6" fmla="*/ 0 w 183"/>
                  <a:gd name="T7" fmla="*/ 482168 h 68"/>
                  <a:gd name="T8" fmla="*/ 779808 w 183"/>
                  <a:gd name="T9" fmla="*/ 482168 h 68"/>
                  <a:gd name="T10" fmla="*/ 944206 w 183"/>
                  <a:gd name="T11" fmla="*/ 6992 h 68"/>
                  <a:gd name="T12" fmla="*/ 944206 w 183"/>
                  <a:gd name="T13" fmla="*/ 482168 h 68"/>
                  <a:gd name="T14" fmla="*/ 1762979 w 183"/>
                  <a:gd name="T15" fmla="*/ 475268 h 68"/>
                  <a:gd name="T16" fmla="*/ 1185365 w 183"/>
                  <a:gd name="T17" fmla="*/ 35531 h 68"/>
                  <a:gd name="T18" fmla="*/ 944206 w 183"/>
                  <a:gd name="T19" fmla="*/ 6992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68"/>
                  <a:gd name="T32" fmla="*/ 183 w 1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Freeform 61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6044 w 87"/>
                  <a:gd name="T1" fmla="*/ 4894 h 81"/>
                  <a:gd name="T2" fmla="*/ 11398 w 87"/>
                  <a:gd name="T3" fmla="*/ 419172 h 81"/>
                  <a:gd name="T4" fmla="*/ 6044 w 87"/>
                  <a:gd name="T5" fmla="*/ 419172 h 81"/>
                  <a:gd name="T6" fmla="*/ 0 w 87"/>
                  <a:gd name="T7" fmla="*/ 4894 h 81"/>
                  <a:gd name="T8" fmla="*/ 6044 w 87"/>
                  <a:gd name="T9" fmla="*/ 4894 h 81"/>
                  <a:gd name="T10" fmla="*/ 6044 w 87"/>
                  <a:gd name="T11" fmla="*/ 419172 h 81"/>
                  <a:gd name="T12" fmla="*/ 6044 w 87"/>
                  <a:gd name="T13" fmla="*/ 419172 h 81"/>
                  <a:gd name="T14" fmla="*/ 6044 w 87"/>
                  <a:gd name="T15" fmla="*/ 419172 h 81"/>
                  <a:gd name="T16" fmla="*/ 6044 w 87"/>
                  <a:gd name="T17" fmla="*/ 419172 h 81"/>
                  <a:gd name="T18" fmla="*/ 6044 w 87"/>
                  <a:gd name="T19" fmla="*/ 414278 h 81"/>
                  <a:gd name="T20" fmla="*/ 503301 w 87"/>
                  <a:gd name="T21" fmla="*/ 414278 h 81"/>
                  <a:gd name="T22" fmla="*/ 503301 w 87"/>
                  <a:gd name="T23" fmla="*/ 419172 h 81"/>
                  <a:gd name="T24" fmla="*/ 6044 w 87"/>
                  <a:gd name="T25" fmla="*/ 419172 h 81"/>
                  <a:gd name="T26" fmla="*/ 6044 w 87"/>
                  <a:gd name="T27" fmla="*/ 414278 h 81"/>
                  <a:gd name="T28" fmla="*/ 509345 w 87"/>
                  <a:gd name="T29" fmla="*/ 419172 h 81"/>
                  <a:gd name="T30" fmla="*/ 509345 w 87"/>
                  <a:gd name="T31" fmla="*/ 419172 h 81"/>
                  <a:gd name="T32" fmla="*/ 503301 w 87"/>
                  <a:gd name="T33" fmla="*/ 419172 h 81"/>
                  <a:gd name="T34" fmla="*/ 503301 w 87"/>
                  <a:gd name="T35" fmla="*/ 419172 h 81"/>
                  <a:gd name="T36" fmla="*/ 509345 w 87"/>
                  <a:gd name="T37" fmla="*/ 419172 h 81"/>
                  <a:gd name="T38" fmla="*/ 503301 w 87"/>
                  <a:gd name="T39" fmla="*/ 419172 h 81"/>
                  <a:gd name="T40" fmla="*/ 503301 w 87"/>
                  <a:gd name="T41" fmla="*/ 4894 h 81"/>
                  <a:gd name="T42" fmla="*/ 509345 w 87"/>
                  <a:gd name="T43" fmla="*/ 4894 h 81"/>
                  <a:gd name="T44" fmla="*/ 509345 w 87"/>
                  <a:gd name="T45" fmla="*/ 419172 h 81"/>
                  <a:gd name="T46" fmla="*/ 503301 w 87"/>
                  <a:gd name="T47" fmla="*/ 419172 h 81"/>
                  <a:gd name="T48" fmla="*/ 509345 w 87"/>
                  <a:gd name="T49" fmla="*/ 4894 h 81"/>
                  <a:gd name="T50" fmla="*/ 509345 w 87"/>
                  <a:gd name="T51" fmla="*/ 4894 h 81"/>
                  <a:gd name="T52" fmla="*/ 509345 w 87"/>
                  <a:gd name="T53" fmla="*/ 4894 h 81"/>
                  <a:gd name="T54" fmla="*/ 509345 w 87"/>
                  <a:gd name="T55" fmla="*/ 4894 h 81"/>
                  <a:gd name="T56" fmla="*/ 509345 w 87"/>
                  <a:gd name="T57" fmla="*/ 10356 h 81"/>
                  <a:gd name="T58" fmla="*/ 6044 w 87"/>
                  <a:gd name="T59" fmla="*/ 4894 h 81"/>
                  <a:gd name="T60" fmla="*/ 6044 w 87"/>
                  <a:gd name="T61" fmla="*/ 0 h 81"/>
                  <a:gd name="T62" fmla="*/ 509345 w 87"/>
                  <a:gd name="T63" fmla="*/ 4894 h 81"/>
                  <a:gd name="T64" fmla="*/ 509345 w 87"/>
                  <a:gd name="T65" fmla="*/ 10356 h 81"/>
                  <a:gd name="T66" fmla="*/ 0 w 87"/>
                  <a:gd name="T67" fmla="*/ 4894 h 81"/>
                  <a:gd name="T68" fmla="*/ 0 w 87"/>
                  <a:gd name="T69" fmla="*/ 0 h 81"/>
                  <a:gd name="T70" fmla="*/ 6044 w 87"/>
                  <a:gd name="T71" fmla="*/ 0 h 81"/>
                  <a:gd name="T72" fmla="*/ 6044 w 87"/>
                  <a:gd name="T73" fmla="*/ 4894 h 81"/>
                  <a:gd name="T74" fmla="*/ 0 w 87"/>
                  <a:gd name="T75" fmla="*/ 4894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81"/>
                  <a:gd name="T116" fmla="*/ 87 w 8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Freeform 62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469428 w 81"/>
                  <a:gd name="T1" fmla="*/ 0 h 80"/>
                  <a:gd name="T2" fmla="*/ 475485 w 81"/>
                  <a:gd name="T3" fmla="*/ 412707 h 80"/>
                  <a:gd name="T4" fmla="*/ 469428 w 81"/>
                  <a:gd name="T5" fmla="*/ 0 h 80"/>
                  <a:gd name="T6" fmla="*/ 475485 w 81"/>
                  <a:gd name="T7" fmla="*/ 0 h 80"/>
                  <a:gd name="T8" fmla="*/ 469428 w 81"/>
                  <a:gd name="T9" fmla="*/ 4882 h 80"/>
                  <a:gd name="T10" fmla="*/ 6048 w 81"/>
                  <a:gd name="T11" fmla="*/ 0 h 80"/>
                  <a:gd name="T12" fmla="*/ 469428 w 81"/>
                  <a:gd name="T13" fmla="*/ 4882 h 80"/>
                  <a:gd name="T14" fmla="*/ 0 w 81"/>
                  <a:gd name="T15" fmla="*/ 0 h 80"/>
                  <a:gd name="T16" fmla="*/ 6048 w 81"/>
                  <a:gd name="T17" fmla="*/ 0 h 80"/>
                  <a:gd name="T18" fmla="*/ 6048 w 81"/>
                  <a:gd name="T19" fmla="*/ 0 h 80"/>
                  <a:gd name="T20" fmla="*/ 0 w 81"/>
                  <a:gd name="T21" fmla="*/ 247724 h 80"/>
                  <a:gd name="T22" fmla="*/ 6048 w 81"/>
                  <a:gd name="T23" fmla="*/ 0 h 80"/>
                  <a:gd name="T24" fmla="*/ 0 w 81"/>
                  <a:gd name="T25" fmla="*/ 247724 h 80"/>
                  <a:gd name="T26" fmla="*/ 6048 w 81"/>
                  <a:gd name="T27" fmla="*/ 247724 h 80"/>
                  <a:gd name="T28" fmla="*/ 6048 w 81"/>
                  <a:gd name="T29" fmla="*/ 242266 h 80"/>
                  <a:gd name="T30" fmla="*/ 6048 w 81"/>
                  <a:gd name="T31" fmla="*/ 252614 h 80"/>
                  <a:gd name="T32" fmla="*/ 6048 w 81"/>
                  <a:gd name="T33" fmla="*/ 242266 h 80"/>
                  <a:gd name="T34" fmla="*/ 6048 w 81"/>
                  <a:gd name="T35" fmla="*/ 242266 h 80"/>
                  <a:gd name="T36" fmla="*/ 6048 w 81"/>
                  <a:gd name="T37" fmla="*/ 242266 h 80"/>
                  <a:gd name="T38" fmla="*/ 58996 w 81"/>
                  <a:gd name="T39" fmla="*/ 252614 h 80"/>
                  <a:gd name="T40" fmla="*/ 6048 w 81"/>
                  <a:gd name="T41" fmla="*/ 252614 h 80"/>
                  <a:gd name="T42" fmla="*/ 58996 w 81"/>
                  <a:gd name="T43" fmla="*/ 252614 h 80"/>
                  <a:gd name="T44" fmla="*/ 99908 w 81"/>
                  <a:gd name="T45" fmla="*/ 268412 h 80"/>
                  <a:gd name="T46" fmla="*/ 58996 w 81"/>
                  <a:gd name="T47" fmla="*/ 252614 h 80"/>
                  <a:gd name="T48" fmla="*/ 281639 w 81"/>
                  <a:gd name="T49" fmla="*/ 412707 h 80"/>
                  <a:gd name="T50" fmla="*/ 99908 w 81"/>
                  <a:gd name="T51" fmla="*/ 268412 h 80"/>
                  <a:gd name="T52" fmla="*/ 275670 w 81"/>
                  <a:gd name="T53" fmla="*/ 412707 h 80"/>
                  <a:gd name="T54" fmla="*/ 275670 w 81"/>
                  <a:gd name="T55" fmla="*/ 412707 h 80"/>
                  <a:gd name="T56" fmla="*/ 275670 w 81"/>
                  <a:gd name="T57" fmla="*/ 407825 h 80"/>
                  <a:gd name="T58" fmla="*/ 475485 w 81"/>
                  <a:gd name="T59" fmla="*/ 412707 h 80"/>
                  <a:gd name="T60" fmla="*/ 275670 w 81"/>
                  <a:gd name="T61" fmla="*/ 407825 h 80"/>
                  <a:gd name="T62" fmla="*/ 475485 w 81"/>
                  <a:gd name="T63" fmla="*/ 412707 h 80"/>
                  <a:gd name="T64" fmla="*/ 475485 w 81"/>
                  <a:gd name="T65" fmla="*/ 412707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0"/>
                  <a:gd name="T101" fmla="*/ 81 w 81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1" name="Freeform 63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935792 w 10"/>
                  <a:gd name="T1" fmla="*/ 978856 h 19"/>
                  <a:gd name="T2" fmla="*/ 0 w 10"/>
                  <a:gd name="T3" fmla="*/ 0 h 19"/>
                  <a:gd name="T4" fmla="*/ 1871605 w 10"/>
                  <a:gd name="T5" fmla="*/ 1271884 h 19"/>
                  <a:gd name="T6" fmla="*/ 1682970 w 10"/>
                  <a:gd name="T7" fmla="*/ 1858257 h 19"/>
                  <a:gd name="T8" fmla="*/ 935792 w 10"/>
                  <a:gd name="T9" fmla="*/ 97885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2" name="Freeform 64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48520 w 10"/>
                  <a:gd name="T1" fmla="*/ 104256 h 19"/>
                  <a:gd name="T2" fmla="*/ 96050 w 10"/>
                  <a:gd name="T3" fmla="*/ 0 h 19"/>
                  <a:gd name="T4" fmla="*/ 0 w 10"/>
                  <a:gd name="T5" fmla="*/ 135198 h 19"/>
                  <a:gd name="T6" fmla="*/ 19404 w 10"/>
                  <a:gd name="T7" fmla="*/ 198104 h 19"/>
                  <a:gd name="T8" fmla="*/ 48520 w 10"/>
                  <a:gd name="T9" fmla="*/ 10425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3" name="Oval 65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84" name="Oval 66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5172" name="AutoShape 67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" name="AutoShape 68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5160" name="Picture 69" descr="MCj039851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28600"/>
            <a:ext cx="838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0" name="Picture 70" descr="MCj039846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810000"/>
            <a:ext cx="1368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" name="Picture 71" descr="MCj0398517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2895600"/>
            <a:ext cx="1754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3" name="Line 73"/>
          <p:cNvSpPr>
            <a:spLocks noChangeShapeType="1"/>
          </p:cNvSpPr>
          <p:nvPr/>
        </p:nvSpPr>
        <p:spPr bwMode="auto">
          <a:xfrm>
            <a:off x="0" y="4572000"/>
            <a:ext cx="3505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4" name="Line 74"/>
          <p:cNvSpPr>
            <a:spLocks noChangeShapeType="1"/>
          </p:cNvSpPr>
          <p:nvPr/>
        </p:nvSpPr>
        <p:spPr bwMode="auto">
          <a:xfrm>
            <a:off x="0" y="2895600"/>
            <a:ext cx="3505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5" name="Line 75"/>
          <p:cNvSpPr>
            <a:spLocks noChangeShapeType="1"/>
          </p:cNvSpPr>
          <p:nvPr/>
        </p:nvSpPr>
        <p:spPr bwMode="auto">
          <a:xfrm>
            <a:off x="5410200" y="2819400"/>
            <a:ext cx="3733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6" name="Line 76"/>
          <p:cNvSpPr>
            <a:spLocks noChangeShapeType="1"/>
          </p:cNvSpPr>
          <p:nvPr/>
        </p:nvSpPr>
        <p:spPr bwMode="auto">
          <a:xfrm>
            <a:off x="5410200" y="0"/>
            <a:ext cx="0" cy="2819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7" name="Line 77"/>
          <p:cNvSpPr>
            <a:spLocks noChangeShapeType="1"/>
          </p:cNvSpPr>
          <p:nvPr/>
        </p:nvSpPr>
        <p:spPr bwMode="auto">
          <a:xfrm flipV="1">
            <a:off x="3505200" y="0"/>
            <a:ext cx="0" cy="2895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8" name="Line 78"/>
          <p:cNvSpPr>
            <a:spLocks noChangeShapeType="1"/>
          </p:cNvSpPr>
          <p:nvPr/>
        </p:nvSpPr>
        <p:spPr bwMode="auto">
          <a:xfrm flipV="1">
            <a:off x="5410200" y="4572000"/>
            <a:ext cx="3733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9" name="Line 79"/>
          <p:cNvSpPr>
            <a:spLocks noChangeShapeType="1"/>
          </p:cNvSpPr>
          <p:nvPr/>
        </p:nvSpPr>
        <p:spPr bwMode="auto">
          <a:xfrm flipV="1">
            <a:off x="3505200" y="4572000"/>
            <a:ext cx="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0" name="Line 80"/>
          <p:cNvSpPr>
            <a:spLocks noChangeShapeType="1"/>
          </p:cNvSpPr>
          <p:nvPr/>
        </p:nvSpPr>
        <p:spPr bwMode="auto">
          <a:xfrm flipH="1" flipV="1">
            <a:off x="5410200" y="4572000"/>
            <a:ext cx="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" fill="hold"/>
                                        <p:tgtEl>
                                          <p:spTgt spid="5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7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0608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1936_hyfig5ogbi_W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гналы регулировщика в картинках Женские советы Livesemy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1964_oxx6ayn7ik_W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2013_egloe7ken9_W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643182"/>
            <a:ext cx="4714876" cy="4214818"/>
          </a:xfrm>
          <a:prstGeom prst="rect">
            <a:avLst/>
          </a:prstGeom>
        </p:spPr>
      </p:pic>
      <p:pic>
        <p:nvPicPr>
          <p:cNvPr id="3" name="Рисунок 2" descr="4312104_2u5yf8lrm9_W6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57884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7"/>
          <p:cNvSpPr>
            <a:spLocks/>
          </p:cNvSpPr>
          <p:nvPr/>
        </p:nvSpPr>
        <p:spPr bwMode="auto">
          <a:xfrm>
            <a:off x="7072330" y="1928802"/>
            <a:ext cx="214314" cy="2714644"/>
          </a:xfrm>
          <a:prstGeom prst="rightBrace">
            <a:avLst>
              <a:gd name="adj1" fmla="val 5643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714480" y="1285860"/>
            <a:ext cx="31432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1428736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I – 5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- ?в 2 раза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III -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?в 2 раза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2571744"/>
            <a:ext cx="157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?кг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5357818" y="2285992"/>
            <a:ext cx="857256" cy="21431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679289" y="2393149"/>
            <a:ext cx="285752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0"/>
          </p:cNvCxnSpPr>
          <p:nvPr/>
        </p:nvCxnSpPr>
        <p:spPr>
          <a:xfrm rot="10800000" flipH="1">
            <a:off x="5786446" y="2285992"/>
            <a:ext cx="28575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6429388" y="3143248"/>
            <a:ext cx="571504" cy="21431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6643702" y="3214686"/>
            <a:ext cx="21431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0"/>
          </p:cNvCxnSpPr>
          <p:nvPr/>
        </p:nvCxnSpPr>
        <p:spPr>
          <a:xfrm rot="10800000" flipH="1" flipV="1">
            <a:off x="6715140" y="3143248"/>
            <a:ext cx="285751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без исключенья</a:t>
            </a:r>
            <a:b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знать правила движенья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78619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только твёрдо знать,</a:t>
            </a:r>
            <a:br>
              <a:rPr lang="ru-RU" sz="4800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64344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 строго выполнять!</a:t>
            </a:r>
            <a:endParaRPr lang="ru-RU" sz="5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19" y="1643050"/>
            <a:ext cx="79223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21455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задача</a:t>
            </a:r>
            <a:endParaRPr lang="ru-RU" sz="120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857232"/>
            <a:ext cx="721523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хочу</a:t>
            </a:r>
            <a:endParaRPr kumimoji="0" lang="ru-RU" sz="96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6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</a:t>
            </a:r>
            <a:endParaRPr kumimoji="0" lang="ru-RU" sz="9600" b="0" i="0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6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</a:t>
            </a:r>
            <a:endParaRPr kumimoji="0" lang="ru-RU" sz="9600" b="0" i="0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464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умножения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Достойна  уважения.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497</TotalTime>
  <Words>67</Words>
  <Application>Microsoft Office PowerPoint</Application>
  <PresentationFormat>Экран (4:3)</PresentationFormat>
  <Paragraphs>44</Paragraphs>
  <Slides>24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49</cp:revision>
  <dcterms:modified xsi:type="dcterms:W3CDTF">2014-11-30T15:58:13Z</dcterms:modified>
</cp:coreProperties>
</file>